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8" r:id="rId11"/>
    <p:sldId id="267" r:id="rId12"/>
    <p:sldId id="279" r:id="rId13"/>
    <p:sldId id="269" r:id="rId14"/>
    <p:sldId id="271" r:id="rId15"/>
    <p:sldId id="270" r:id="rId16"/>
    <p:sldId id="272" r:id="rId17"/>
    <p:sldId id="274" r:id="rId18"/>
    <p:sldId id="276" r:id="rId19"/>
    <p:sldId id="273" r:id="rId20"/>
    <p:sldId id="275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233" autoAdjust="0"/>
  </p:normalViewPr>
  <p:slideViewPr>
    <p:cSldViewPr snapToGrid="0">
      <p:cViewPr varScale="1">
        <p:scale>
          <a:sx n="33" d="100"/>
          <a:sy n="33" d="100"/>
        </p:scale>
        <p:origin x="18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CFE2C-F61D-4FA5-B7F3-510A1BF3D7C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8C3B-5E01-4B7D-BFBB-3D745F4E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B8C3B-5E01-4B7D-BFBB-3D745F4EC6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kGOJYZQwLQ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video" Target="https://www.youtube.com/embed/QkGOJYZQwLQ" TargetMode="External"/><Relationship Id="rId1" Type="http://schemas.openxmlformats.org/officeDocument/2006/relationships/video" Target="https://www.youtube.com/embed/SMGRe824kak" TargetMode="External"/><Relationship Id="rId6" Type="http://schemas.openxmlformats.org/officeDocument/2006/relationships/hyperlink" Target="https://www.youtube.com/watch?v=SMGRe824kak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support.office.com/en-us/article/record-a-slide-show-with-narration-and-slide-timings-0b9502c6-5f6c-40ae-b1e7-e47d8741161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depaul.edu/teaching-commons/teaching-guides/technology/desire2learn/tools/more-tools/Pages/online_rooms.aspx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lycia.Ehlert@daytonastat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FTr6i5VeQ#action=shar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Xx00_r0qs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 Up!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include student presentations in an online course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55" y="5389556"/>
            <a:ext cx="634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Dr. Alycia Ehlert</a:t>
            </a:r>
          </a:p>
          <a:p>
            <a:r>
              <a:rPr lang="en-US" sz="1600" i="1" dirty="0" smtClean="0"/>
              <a:t>Associate Vice President, College of Arts and Sciences Daytona State College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885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Voice-Over-PowerPoint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47513"/>
            <a:ext cx="8946541" cy="4720813"/>
          </a:xfrm>
        </p:spPr>
        <p:txBody>
          <a:bodyPr/>
          <a:lstStyle/>
          <a:p>
            <a:r>
              <a:rPr lang="en-US" dirty="0" smtClean="0"/>
              <a:t>How to article available </a:t>
            </a:r>
            <a:r>
              <a:rPr lang="en-US" dirty="0" smtClean="0">
                <a:hlinkClick r:id="rId4"/>
              </a:rPr>
              <a:t>here</a:t>
            </a:r>
            <a:endParaRPr lang="en-US" dirty="0"/>
          </a:p>
        </p:txBody>
      </p:sp>
      <p:pic>
        <p:nvPicPr>
          <p:cNvPr id="4" name="SMGRe824ka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68526" y="2202970"/>
            <a:ext cx="5529804" cy="3110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8497" y="5313485"/>
            <a:ext cx="560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Retrieved from: </a:t>
            </a: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www.youtube.com/watch?v=SMGRe824kak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QkGOJYZQwLQ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46111" y="2202970"/>
            <a:ext cx="5532195" cy="3111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186" y="5313485"/>
            <a:ext cx="543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Retrieved from: </a:t>
            </a:r>
            <a:r>
              <a:rPr lang="en-US" sz="1400" dirty="0" smtClean="0">
                <a:hlinkClick r:id="rId8"/>
              </a:rPr>
              <a:t>https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www.youtube.com/watch?v=QkGOJYZQwLQ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20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Methods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8344"/>
            <a:ext cx="8946541" cy="4991548"/>
          </a:xfrm>
        </p:spPr>
        <p:txBody>
          <a:bodyPr>
            <a:normAutofit/>
          </a:bodyPr>
          <a:lstStyle/>
          <a:p>
            <a:r>
              <a:rPr lang="en-US" dirty="0" smtClean="0"/>
              <a:t>Virtual Classrooms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Presentations are given in real-time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Rooms can include two-way audio, interactive whiteboard, desktop sharing, and session recording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2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Methods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8344"/>
            <a:ext cx="8946541" cy="4991548"/>
          </a:xfrm>
        </p:spPr>
        <p:txBody>
          <a:bodyPr>
            <a:normAutofit/>
          </a:bodyPr>
          <a:lstStyle/>
          <a:p>
            <a:r>
              <a:rPr lang="en-US" dirty="0" smtClean="0"/>
              <a:t>Virtual Classrooms</a:t>
            </a:r>
          </a:p>
          <a:p>
            <a:pPr lvl="1"/>
            <a:r>
              <a:rPr lang="en-US" dirty="0" smtClean="0"/>
              <a:t>Strengths:</a:t>
            </a:r>
          </a:p>
          <a:p>
            <a:pPr lvl="2"/>
            <a:r>
              <a:rPr lang="en-US" dirty="0" smtClean="0"/>
              <a:t>Professor and peers can provide immediate feedback and ask questions</a:t>
            </a:r>
          </a:p>
          <a:p>
            <a:pPr lvl="2"/>
            <a:r>
              <a:rPr lang="en-US" dirty="0" smtClean="0"/>
              <a:t>Allows for more engagement with students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Weaknesses:</a:t>
            </a:r>
          </a:p>
          <a:p>
            <a:pPr lvl="2"/>
            <a:r>
              <a:rPr lang="en-US" dirty="0" smtClean="0"/>
              <a:t>Weak internet connection can cause problems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Tips:</a:t>
            </a:r>
            <a:endParaRPr lang="en-US" dirty="0"/>
          </a:p>
          <a:p>
            <a:pPr lvl="2"/>
            <a:r>
              <a:rPr lang="en-US" dirty="0" smtClean="0"/>
              <a:t>Only a couple people can share their video at a time</a:t>
            </a:r>
          </a:p>
          <a:p>
            <a:pPr lvl="2"/>
            <a:r>
              <a:rPr lang="en-US" dirty="0" smtClean="0"/>
              <a:t>Works best with Google Chrome or Mozilla Firefox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br>
              <a:rPr lang="en-US" dirty="0" smtClean="0"/>
            </a:br>
            <a:r>
              <a:rPr lang="en-US" dirty="0" smtClean="0"/>
              <a:t>Classrooms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9"/>
          <a:stretch/>
        </p:blipFill>
        <p:spPr>
          <a:xfrm>
            <a:off x="4442909" y="248323"/>
            <a:ext cx="7476564" cy="6386080"/>
          </a:xfrm>
        </p:spPr>
      </p:pic>
    </p:spTree>
    <p:extLst>
      <p:ext uri="{BB962C8B-B14F-4D97-AF65-F5344CB8AC3E}">
        <p14:creationId xmlns:p14="http://schemas.microsoft.com/office/powerpoint/2010/main" val="29634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452718"/>
            <a:ext cx="9449100" cy="5964393"/>
          </a:xfrm>
        </p:spPr>
      </p:pic>
    </p:spTree>
    <p:extLst>
      <p:ext uri="{BB962C8B-B14F-4D97-AF65-F5344CB8AC3E}">
        <p14:creationId xmlns:p14="http://schemas.microsoft.com/office/powerpoint/2010/main" val="19920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29" y="366657"/>
            <a:ext cx="8869852" cy="6134386"/>
          </a:xfrm>
        </p:spPr>
      </p:pic>
      <p:sp>
        <p:nvSpPr>
          <p:cNvPr id="5" name="TextBox 4"/>
          <p:cNvSpPr txBox="1"/>
          <p:nvPr/>
        </p:nvSpPr>
        <p:spPr>
          <a:xfrm>
            <a:off x="451821" y="5300714"/>
            <a:ext cx="252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tutorial on how to use the </a:t>
            </a:r>
            <a:r>
              <a:rPr lang="en-US" dirty="0" err="1" smtClean="0"/>
              <a:t>YouSeeU</a:t>
            </a:r>
            <a:r>
              <a:rPr lang="en-US" dirty="0" smtClean="0"/>
              <a:t> Virtual Classroom, see this </a:t>
            </a:r>
            <a:r>
              <a:rPr lang="en-US" dirty="0" smtClean="0">
                <a:hlinkClick r:id="rId3"/>
              </a:rPr>
              <a:t>article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21" y="635598"/>
            <a:ext cx="9384209" cy="5582322"/>
          </a:xfrm>
        </p:spPr>
      </p:pic>
    </p:spTree>
    <p:extLst>
      <p:ext uri="{BB962C8B-B14F-4D97-AF65-F5344CB8AC3E}">
        <p14:creationId xmlns:p14="http://schemas.microsoft.com/office/powerpoint/2010/main" val="30501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21" y="635598"/>
            <a:ext cx="9384209" cy="5582322"/>
          </a:xfrm>
        </p:spPr>
      </p:pic>
      <p:sp>
        <p:nvSpPr>
          <p:cNvPr id="3" name="Oval 2"/>
          <p:cNvSpPr/>
          <p:nvPr/>
        </p:nvSpPr>
        <p:spPr>
          <a:xfrm>
            <a:off x="9789459" y="785308"/>
            <a:ext cx="505609" cy="441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21" y="635598"/>
            <a:ext cx="9384209" cy="5582322"/>
          </a:xfrm>
        </p:spPr>
      </p:pic>
      <p:sp>
        <p:nvSpPr>
          <p:cNvPr id="3" name="Oval 2"/>
          <p:cNvSpPr/>
          <p:nvPr/>
        </p:nvSpPr>
        <p:spPr>
          <a:xfrm>
            <a:off x="5550946" y="5593976"/>
            <a:ext cx="2969110" cy="6239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21" y="635598"/>
            <a:ext cx="9384209" cy="558232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r="7843"/>
          <a:stretch/>
        </p:blipFill>
        <p:spPr>
          <a:xfrm>
            <a:off x="3274486" y="4582758"/>
            <a:ext cx="1813881" cy="16351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74486" y="4507454"/>
            <a:ext cx="2073986" cy="1290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discuss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delivery methods for online presentations</a:t>
            </a:r>
          </a:p>
          <a:p>
            <a:endParaRPr lang="en-US" dirty="0" smtClean="0"/>
          </a:p>
          <a:p>
            <a:r>
              <a:rPr lang="en-US" dirty="0" smtClean="0"/>
              <a:t>Strengths and weaknesses of these methods </a:t>
            </a:r>
          </a:p>
          <a:p>
            <a:endParaRPr lang="en-US" dirty="0" smtClean="0"/>
          </a:p>
          <a:p>
            <a:r>
              <a:rPr lang="en-US" dirty="0" smtClean="0"/>
              <a:t>Tips for helping students with their online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21" y="635598"/>
            <a:ext cx="9384209" cy="5582322"/>
          </a:xfrm>
        </p:spPr>
      </p:pic>
      <p:sp>
        <p:nvSpPr>
          <p:cNvPr id="3" name="Oval 2"/>
          <p:cNvSpPr/>
          <p:nvPr/>
        </p:nvSpPr>
        <p:spPr>
          <a:xfrm>
            <a:off x="10327341" y="2603350"/>
            <a:ext cx="508189" cy="516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Classroom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"/>
          <a:stretch/>
        </p:blipFill>
        <p:spPr>
          <a:xfrm>
            <a:off x="769826" y="1258645"/>
            <a:ext cx="10708584" cy="4680720"/>
          </a:xfrm>
        </p:spPr>
      </p:pic>
    </p:spTree>
    <p:extLst>
      <p:ext uri="{BB962C8B-B14F-4D97-AF65-F5344CB8AC3E}">
        <p14:creationId xmlns:p14="http://schemas.microsoft.com/office/powerpoint/2010/main" val="4031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3182471"/>
            <a:ext cx="8946541" cy="27880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Alycia Ehlert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Alycia.Ehlert@daytonastate.edu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386-506-3769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Methods for Online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Telephone/FaceTime/Skype </a:t>
            </a:r>
            <a:r>
              <a:rPr lang="en-US" dirty="0" smtClean="0"/>
              <a:t>conversations</a:t>
            </a:r>
          </a:p>
          <a:p>
            <a:pPr lvl="1"/>
            <a:r>
              <a:rPr lang="en-US" dirty="0" smtClean="0"/>
              <a:t>Ideal for impromptu speeches</a:t>
            </a:r>
          </a:p>
          <a:p>
            <a:pPr lvl="1"/>
            <a:r>
              <a:rPr lang="en-US" dirty="0" smtClean="0"/>
              <a:t>Works for oral exams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Strengths:</a:t>
            </a:r>
          </a:p>
          <a:p>
            <a:pPr lvl="2"/>
            <a:r>
              <a:rPr lang="en-US" dirty="0" smtClean="0"/>
              <a:t>Helps </a:t>
            </a:r>
            <a:r>
              <a:rPr lang="en-US" dirty="0"/>
              <a:t>students demonstrate their knowledge on a topic “off the cuff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Weaknesses:</a:t>
            </a:r>
          </a:p>
          <a:p>
            <a:pPr lvl="2"/>
            <a:r>
              <a:rPr lang="en-US" dirty="0" smtClean="0"/>
              <a:t>Students’ nervousness may interfere with the message</a:t>
            </a:r>
          </a:p>
          <a:p>
            <a:pPr lvl="1"/>
            <a:r>
              <a:rPr lang="en-US" dirty="0" smtClean="0"/>
              <a:t>Tips:</a:t>
            </a:r>
            <a:endParaRPr lang="en-US" dirty="0"/>
          </a:p>
          <a:p>
            <a:pPr lvl="2"/>
            <a:r>
              <a:rPr lang="en-US" dirty="0" smtClean="0"/>
              <a:t>Can use a voice over IP account so students won’t know your number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4" y="569136"/>
            <a:ext cx="3377901" cy="34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Methods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Students record a video and upload to YouTube or to the Video Assignment link in </a:t>
            </a:r>
            <a:r>
              <a:rPr lang="en-US" dirty="0" err="1" smtClean="0"/>
              <a:t>FalconOnline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Strengths:</a:t>
            </a:r>
          </a:p>
          <a:p>
            <a:pPr lvl="2"/>
            <a:r>
              <a:rPr lang="en-US" dirty="0" smtClean="0"/>
              <a:t>Technology is accessible to most students</a:t>
            </a:r>
          </a:p>
          <a:p>
            <a:pPr lvl="1"/>
            <a:r>
              <a:rPr lang="en-US" dirty="0" smtClean="0"/>
              <a:t>Weaknesses:</a:t>
            </a:r>
          </a:p>
          <a:p>
            <a:pPr lvl="2"/>
            <a:r>
              <a:rPr lang="en-US" dirty="0" smtClean="0"/>
              <a:t>May spend a lot of time helping students with how to upload presentations</a:t>
            </a:r>
          </a:p>
          <a:p>
            <a:pPr lvl="1"/>
            <a:r>
              <a:rPr lang="en-US" dirty="0" smtClean="0"/>
              <a:t>Tips:</a:t>
            </a:r>
            <a:endParaRPr lang="en-US" dirty="0"/>
          </a:p>
          <a:p>
            <a:pPr lvl="2"/>
            <a:r>
              <a:rPr lang="en-US" dirty="0" smtClean="0"/>
              <a:t>Provide FAQs for how to handle technology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6" y="181589"/>
            <a:ext cx="4991547" cy="64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0" y="2162288"/>
            <a:ext cx="10114443" cy="2745749"/>
          </a:xfrm>
        </p:spPr>
      </p:pic>
    </p:spTree>
    <p:extLst>
      <p:ext uri="{BB962C8B-B14F-4D97-AF65-F5344CB8AC3E}">
        <p14:creationId xmlns:p14="http://schemas.microsoft.com/office/powerpoint/2010/main" val="38460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17" y="452718"/>
            <a:ext cx="8088888" cy="5981784"/>
          </a:xfrm>
        </p:spPr>
      </p:pic>
      <p:pic>
        <p:nvPicPr>
          <p:cNvPr id="5" name="Intro spee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4365" y="2549562"/>
            <a:ext cx="3876338" cy="29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7164" y="5972080"/>
            <a:ext cx="746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“How to Record a Great Speech for an Online Course,” Entire video available from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www.youtube.com/watch?v=4qFTr6i5VeQ#action=share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" name="mJXx00_r0q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6687" y="1152983"/>
            <a:ext cx="8527624" cy="47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Methods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124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Voice-over-PowerPoint</a:t>
            </a:r>
          </a:p>
          <a:p>
            <a:pPr lvl="1"/>
            <a:r>
              <a:rPr lang="en-US" dirty="0" smtClean="0"/>
              <a:t>Helps students thoroughly explain information in a presentation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Strengths:</a:t>
            </a:r>
          </a:p>
          <a:p>
            <a:pPr lvl="2"/>
            <a:r>
              <a:rPr lang="en-US" dirty="0" smtClean="0"/>
              <a:t>Great for use in group presentations</a:t>
            </a:r>
          </a:p>
          <a:p>
            <a:pPr lvl="2"/>
            <a:r>
              <a:rPr lang="en-US" dirty="0" smtClean="0"/>
              <a:t>Good examples out there for students to strive towards</a:t>
            </a:r>
          </a:p>
          <a:p>
            <a:pPr lvl="1"/>
            <a:r>
              <a:rPr lang="en-US" dirty="0" smtClean="0"/>
              <a:t>Weaknesses:</a:t>
            </a:r>
          </a:p>
          <a:p>
            <a:pPr lvl="2"/>
            <a:r>
              <a:rPr lang="en-US" dirty="0" smtClean="0"/>
              <a:t>May spend a lot of time helping students with how to create presentations</a:t>
            </a:r>
          </a:p>
          <a:p>
            <a:pPr lvl="2"/>
            <a:r>
              <a:rPr lang="en-US" dirty="0" smtClean="0"/>
              <a:t>Poor recordings or recordings that don’t work</a:t>
            </a:r>
          </a:p>
          <a:p>
            <a:pPr lvl="1"/>
            <a:r>
              <a:rPr lang="en-US" dirty="0" smtClean="0"/>
              <a:t>Tips:</a:t>
            </a:r>
            <a:endParaRPr lang="en-US" dirty="0"/>
          </a:p>
          <a:p>
            <a:pPr lvl="2"/>
            <a:r>
              <a:rPr lang="en-US" dirty="0" smtClean="0"/>
              <a:t>Provide FAQs for how to handle technology issues</a:t>
            </a:r>
          </a:p>
          <a:p>
            <a:pPr lvl="2"/>
            <a:r>
              <a:rPr lang="en-US" dirty="0" smtClean="0"/>
              <a:t>Many resources available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3641</TotalTime>
  <Words>387</Words>
  <Application>Microsoft Office PowerPoint</Application>
  <PresentationFormat>Widescreen</PresentationFormat>
  <Paragraphs>86</Paragraphs>
  <Slides>22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</vt:lpstr>
      <vt:lpstr>Speak Up!</vt:lpstr>
      <vt:lpstr>What we will discuss today</vt:lpstr>
      <vt:lpstr>Delivery Methods for Online Presentations</vt:lpstr>
      <vt:lpstr>Delivery Methods (continued)</vt:lpstr>
      <vt:lpstr>Videos</vt:lpstr>
      <vt:lpstr>Videos</vt:lpstr>
      <vt:lpstr>Videos</vt:lpstr>
      <vt:lpstr>Videos</vt:lpstr>
      <vt:lpstr>Delivery Methods (continued)</vt:lpstr>
      <vt:lpstr>Voice-Over-PowerPoint</vt:lpstr>
      <vt:lpstr>Delivery Methods (continued)</vt:lpstr>
      <vt:lpstr>Delivery Methods (continued)</vt:lpstr>
      <vt:lpstr>Virtual  Classrooms</vt:lpstr>
      <vt:lpstr> </vt:lpstr>
      <vt:lpstr> </vt:lpstr>
      <vt:lpstr> </vt:lpstr>
      <vt:lpstr> </vt:lpstr>
      <vt:lpstr> </vt:lpstr>
      <vt:lpstr> </vt:lpstr>
      <vt:lpstr> </vt:lpstr>
      <vt:lpstr>Virtual Classroom</vt:lpstr>
      <vt:lpstr>Questions?</vt:lpstr>
    </vt:vector>
  </TitlesOfParts>
  <Company>Daytona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 Up!</dc:title>
  <dc:creator>Alycia Ehlert</dc:creator>
  <cp:lastModifiedBy>Debra Woodall</cp:lastModifiedBy>
  <cp:revision>26</cp:revision>
  <dcterms:created xsi:type="dcterms:W3CDTF">2018-10-17T15:09:14Z</dcterms:created>
  <dcterms:modified xsi:type="dcterms:W3CDTF">2018-10-23T16:54:21Z</dcterms:modified>
</cp:coreProperties>
</file>