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08" autoAdjust="0"/>
  </p:normalViewPr>
  <p:slideViewPr>
    <p:cSldViewPr>
      <p:cViewPr>
        <p:scale>
          <a:sx n="60" d="100"/>
          <a:sy n="60" d="100"/>
        </p:scale>
        <p:origin x="-9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6CFF-2478-4C4C-868B-514419E6768E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C768-A308-4F52-97E7-6FEB05817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C768-A308-4F52-97E7-6FEB058170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C768-A308-4F52-97E7-6FEB058170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2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are Birth Defect on Rise in Washington State and Health Officials Mystifie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8600"/>
            <a:ext cx="9450952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reenr21\AppData\Local\Microsoft\Windows\Temporary Internet Files\Content.IE5\ZAL87YT7\MC9002291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71" y="2719425"/>
            <a:ext cx="1826057" cy="1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reenr21\AppData\Local\Microsoft\Windows\Temporary Internet Files\Content.IE5\UDU85NCD\MC9002291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71" y="2528316"/>
            <a:ext cx="1826057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167">
            <a:off x="6275909" y="1329577"/>
            <a:ext cx="2499837" cy="279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-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Natural Hazards Planning</a:t>
            </a:r>
            <a:endParaRPr lang="en-US" sz="5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750821"/>
            <a:ext cx="527685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http://nisquallyquake.files.wordpress.com/2009/11/p10309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://nisquallyquake.files.wordpress.com/2009/11/p103098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nisquallyquake.files.wordpress.com/2009/11/p103098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http://nisquallyquake.files.wordpress.com/2009/11/p1030981.jpg?w=500&amp;h=37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34">
            <a:off x="3058255" y="1935521"/>
            <a:ext cx="36830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85" y="3301013"/>
            <a:ext cx="3270467" cy="354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9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3" t="7636"/>
          <a:stretch/>
        </p:blipFill>
        <p:spPr bwMode="auto">
          <a:xfrm>
            <a:off x="0" y="0"/>
            <a:ext cx="311642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11778"/>
          <a:stretch/>
        </p:blipFill>
        <p:spPr bwMode="auto">
          <a:xfrm>
            <a:off x="381000" y="1295400"/>
            <a:ext cx="3420272" cy="226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5341963"/>
            <a:ext cx="23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Priority Hazards</a:t>
            </a:r>
          </a:p>
          <a:p>
            <a:pPr marL="342900" indent="-342900">
              <a:buAutoNum type="arabicPeriod"/>
            </a:pPr>
            <a:r>
              <a:rPr lang="en-US" dirty="0" smtClean="0"/>
              <a:t>Earthquakes</a:t>
            </a:r>
          </a:p>
          <a:p>
            <a:pPr marL="342900" indent="-342900">
              <a:buAutoNum type="arabicPeriod"/>
            </a:pPr>
            <a:r>
              <a:rPr lang="en-US" dirty="0" smtClean="0"/>
              <a:t>Winter storms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2539706" cy="332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743200"/>
            <a:ext cx="2522855" cy="326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648200"/>
            <a:ext cx="338046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75094" y="381000"/>
            <a:ext cx="5416506" cy="6248400"/>
            <a:chOff x="3581400" y="304800"/>
            <a:chExt cx="5416506" cy="6248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/>
            <a:srcRect l="8633" t="6014" b="33844"/>
            <a:stretch>
              <a:fillRect/>
            </a:stretch>
          </p:blipFill>
          <p:spPr>
            <a:xfrm>
              <a:off x="3581400" y="304800"/>
              <a:ext cx="5416506" cy="2924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Down Arrow 6"/>
            <p:cNvSpPr/>
            <p:nvPr/>
          </p:nvSpPr>
          <p:spPr>
            <a:xfrm>
              <a:off x="7467600" y="3581400"/>
              <a:ext cx="609600" cy="106680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/>
            <a:srcRect l="7400" t="64653" r="53134" b="-738"/>
            <a:stretch>
              <a:fillRect/>
            </a:stretch>
          </p:blipFill>
          <p:spPr>
            <a:xfrm>
              <a:off x="6324600" y="4724400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8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ASSIGNMENT: </a:t>
            </a:r>
            <a:br>
              <a:rPr lang="en-US" sz="3600" b="1" dirty="0" smtClean="0"/>
            </a:br>
            <a:r>
              <a:rPr lang="en-US" sz="3600" b="1" dirty="0" smtClean="0"/>
              <a:t>Developing Community Mitigation Strategies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38862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Students will develop a framework for reducing loss of life and infrastructure damage from natural hazard events by selecting and combining mitigation </a:t>
            </a:r>
            <a:r>
              <a:rPr lang="en-US" dirty="0" smtClean="0"/>
              <a:t>tools, </a:t>
            </a:r>
            <a:r>
              <a:rPr lang="en-US" dirty="0"/>
              <a:t>based upon the needs and culture of a community.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2" y="1447800"/>
            <a:ext cx="4162425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30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Mitigation Strategy </a:t>
            </a:r>
            <a:br>
              <a:rPr lang="en-US" dirty="0" smtClean="0"/>
            </a:br>
            <a:r>
              <a:rPr lang="en-US" dirty="0" smtClean="0"/>
              <a:t>Development Process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219200"/>
            <a:ext cx="8991600" cy="2552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Earthquake Goals: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loss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Reduce recovery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4495800"/>
            <a:ext cx="8763000" cy="2057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7594" y="4515465"/>
            <a:ext cx="8475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Earthquake Mitigation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 education campaign on dangers of URMS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visual assessment to identify high risk URMs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Disclosure of URM risks mandatory in real estate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Financial incentive program for voluntary retrofitting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Publish a retrofitting design 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Phased in mandatory retrofitting program for high risk URMs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3844" y="2149576"/>
            <a:ext cx="1752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5400000">
            <a:off x="4259639" y="3925343"/>
            <a:ext cx="586621" cy="4953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00600" y="1981200"/>
            <a:ext cx="3276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1219200"/>
            <a:ext cx="44958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Earthquake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Retrofit </a:t>
            </a:r>
            <a:r>
              <a:rPr lang="en-US" dirty="0"/>
              <a:t>50% URMs in urban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Require code compliance or retrofitting of all hospitals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Strengthen weakest 10 % of bridges on interstates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Require flexible pipe connections on new  water/sewage main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06444" y="1752600"/>
            <a:ext cx="2013156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06444" y="1905000"/>
            <a:ext cx="2013156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19400" y="2788860"/>
            <a:ext cx="1600200" cy="2591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3048000"/>
            <a:ext cx="16002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39000" y="467874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??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STAPLEE CRITERIA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355857"/>
              </p:ext>
            </p:extLst>
          </p:nvPr>
        </p:nvGraphicFramePr>
        <p:xfrm>
          <a:off x="-38100" y="742123"/>
          <a:ext cx="9182100" cy="1845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700"/>
                <a:gridCol w="1304812"/>
                <a:gridCol w="554817"/>
                <a:gridCol w="511805"/>
                <a:gridCol w="610457"/>
                <a:gridCol w="333837"/>
                <a:gridCol w="291614"/>
                <a:gridCol w="434857"/>
                <a:gridCol w="439592"/>
                <a:gridCol w="360276"/>
                <a:gridCol w="529956"/>
                <a:gridCol w="535087"/>
                <a:gridCol w="378033"/>
                <a:gridCol w="635686"/>
                <a:gridCol w="714658"/>
                <a:gridCol w="898913"/>
              </a:tblGrid>
              <a:tr h="427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Social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Technical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Admin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Political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Legal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Economic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Environmental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1421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Type</a:t>
                      </a:r>
                      <a:endParaRPr lang="en-US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Mitigation Options</a:t>
                      </a:r>
                      <a:endParaRPr lang="en-US" sz="11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Community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Acceptance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Compliant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with values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Effectiveness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Long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Term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Workforce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Political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Support?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Cost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efficient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Practicality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Ordinances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Cost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Vs. benefit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Outside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Budget funding needed?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Negative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effect on land/water?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Negative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effect on local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species? 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>
                    <a:solidFill>
                      <a:schemeClr val="accent1"/>
                    </a:solidFill>
                  </a:tcPr>
                </a:tc>
              </a:tr>
              <a:tr h="378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Hazard Mapping 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8853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Flood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and Winter Storm Mitigation Options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vert="vert2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Pervious surfaces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8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Riparian Buffers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88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Flood proofing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804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Planting Wind-Resistant tree species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456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Meteorological monitoring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152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Early warning alert systems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564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Shatter-resistant window for major facilities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165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Wind Proofing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+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Capital improvement plans-Public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+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-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57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Capital Improvement Plans-Private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</a:tr>
              <a:tr h="1357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School preparedness education within school curriculum 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+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+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-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</a:rPr>
                        <a:t>-</a:t>
                      </a:r>
                      <a:endParaRPr lang="en-US" sz="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</a:rPr>
                        <a:t>-</a:t>
                      </a:r>
                      <a:endParaRPr lang="en-US" sz="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 anchor="ctr"/>
                </a:tc>
              </a:tr>
              <a:tr h="9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Increase public service announcements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9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“Severe Weather Week” Public outreach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1357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Bolster building codes and construction methods for heavy winds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770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Creating Safe Zones in Public spaces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770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Required annual evacuation drills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770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Diagonal bracing on Hospital roofs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1357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Retrofit water and sewer pump stations against high wind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  <a:tr h="965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Mandatory backup generators in lifeline facilities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+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+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-</a:t>
                      </a:r>
                      <a:endParaRPr lang="en-US" sz="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-</a:t>
                      </a:r>
                      <a:endParaRPr lang="en-US" sz="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525" marR="36525" marT="0" marB="0"/>
                </a:tc>
              </a:tr>
            </a:tbl>
          </a:graphicData>
        </a:graphic>
      </p:graphicFrame>
      <p:pic>
        <p:nvPicPr>
          <p:cNvPr id="5" name="image0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4572000"/>
            <a:ext cx="5648325" cy="74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Mitigation Strategies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00" y="4495800"/>
            <a:ext cx="6172200" cy="2209800"/>
            <a:chOff x="1371600" y="4343400"/>
            <a:chExt cx="6172200" cy="2209800"/>
          </a:xfrm>
        </p:grpSpPr>
        <p:sp>
          <p:nvSpPr>
            <p:cNvPr id="6" name="Rectangle 5"/>
            <p:cNvSpPr/>
            <p:nvPr/>
          </p:nvSpPr>
          <p:spPr>
            <a:xfrm>
              <a:off x="1371600" y="4343400"/>
              <a:ext cx="61722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hape 89"/>
            <p:cNvSpPr/>
            <p:nvPr/>
          </p:nvSpPr>
          <p:spPr>
            <a:xfrm>
              <a:off x="1371600" y="4343400"/>
              <a:ext cx="61722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</p:sp>
      </p:grp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143000"/>
            <a:ext cx="581088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1161633"/>
            <a:ext cx="2286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Priority Hazards Kenai Peninsula</a:t>
            </a:r>
          </a:p>
          <a:p>
            <a:endParaRPr lang="en-US" sz="2200" dirty="0" smtClean="0"/>
          </a:p>
          <a:p>
            <a:r>
              <a:rPr lang="en-US" sz="2200" dirty="0" smtClean="0"/>
              <a:t>Tsunami</a:t>
            </a:r>
          </a:p>
          <a:p>
            <a:r>
              <a:rPr lang="en-US" sz="2200" dirty="0" smtClean="0"/>
              <a:t>Earthquake </a:t>
            </a:r>
          </a:p>
          <a:p>
            <a:r>
              <a:rPr lang="en-US" sz="2200" dirty="0" smtClean="0"/>
              <a:t>Avalanches</a:t>
            </a:r>
          </a:p>
          <a:p>
            <a:r>
              <a:rPr lang="en-US" sz="2200" dirty="0" smtClean="0"/>
              <a:t>Volcanoes</a:t>
            </a:r>
            <a:endParaRPr lang="en-US" sz="2200" dirty="0"/>
          </a:p>
        </p:txBody>
      </p:sp>
      <p:sp>
        <p:nvSpPr>
          <p:cNvPr id="9" name="Right Arrow 8"/>
          <p:cNvSpPr/>
          <p:nvPr/>
        </p:nvSpPr>
        <p:spPr>
          <a:xfrm>
            <a:off x="2286000" y="25908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4191000" y="1314033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2200" dirty="0" smtClean="0"/>
              <a:t>Expand Tsunami Ready Programs to small towns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200" dirty="0" smtClean="0"/>
              <a:t>Earthquake Preparedness Education Campaign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200" dirty="0" smtClean="0"/>
              <a:t>Avalanche forecasting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200" dirty="0" smtClean="0"/>
              <a:t>Volcano preparedness awareness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200" dirty="0" err="1" smtClean="0"/>
              <a:t>Lahar</a:t>
            </a:r>
            <a:r>
              <a:rPr lang="en-US" sz="2200" dirty="0" smtClean="0"/>
              <a:t> zone mapping and restricted zoning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02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598</Words>
  <Application>Microsoft Office PowerPoint</Application>
  <PresentationFormat>On-screen Show (4:3)</PresentationFormat>
  <Paragraphs>371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ASSIGNMENT:  Developing Community Mitigation Strategies</vt:lpstr>
      <vt:lpstr>Mitigation Strategy  Development Process</vt:lpstr>
      <vt:lpstr>STAPLEE CRITERIA</vt:lpstr>
      <vt:lpstr>Mitigation Strategies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Green</dc:creator>
  <cp:lastModifiedBy>Labuser</cp:lastModifiedBy>
  <cp:revision>25</cp:revision>
  <dcterms:created xsi:type="dcterms:W3CDTF">2006-08-16T00:00:00Z</dcterms:created>
  <dcterms:modified xsi:type="dcterms:W3CDTF">2014-05-15T17:16:14Z</dcterms:modified>
</cp:coreProperties>
</file>