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media/image3.jpeg" ContentType="image/jpeg"/>
  <Override PartName="/ppt/notesSlides/notesSlide2.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6" name="Shape 226"/>
          <p:cNvSpPr/>
          <p:nvPr>
            <p:ph type="sldImg"/>
          </p:nvPr>
        </p:nvSpPr>
        <p:spPr>
          <a:xfrm>
            <a:off x="1143000" y="685800"/>
            <a:ext cx="4572000" cy="3429000"/>
          </a:xfrm>
          <a:prstGeom prst="rect">
            <a:avLst/>
          </a:prstGeom>
        </p:spPr>
        <p:txBody>
          <a:bodyPr/>
          <a:lstStyle/>
          <a:p>
            <a:pPr/>
          </a:p>
        </p:txBody>
      </p:sp>
      <p:sp>
        <p:nvSpPr>
          <p:cNvPr id="227" name="Shape 2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 Id="rId3" Type="http://schemas.openxmlformats.org/officeDocument/2006/relationships/hyperlink" Target="https://justinweather.com/" TargetMode="External"/><Relationship Id="rId4" Type="http://schemas.openxmlformats.org/officeDocument/2006/relationships/hyperlink" Target="https://i1.wp.com/justinweather.com/wp-content/uploads/2017/09/Maria_SST.jpg?fit=650,458&amp;ssl=1"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DO REMEMBER to include attribution information for all the figures you include. Even if you took the picture or made the diagram, it will make it easier later if we just have that recorded.</a:t>
            </a:r>
          </a:p>
          <a:p>
            <a:pPr/>
          </a:p>
          <a:p>
            <a:pPr/>
            <a:r>
              <a:t>ALSO </a:t>
            </a:r>
            <a:r>
              <a:t>–</a:t>
            </a:r>
            <a:r>
              <a:t> it is much easier to make notes (at least preliminary ones) for each slide NOW compared to several months later. Think about the information that future instructors using this materials will need to know in order to understand what the point of the different slides are. If all the relevant text is on the slide, notes may not be necessary, BUT if there are images, most likely some notes will be needed for future users.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Used with permission from </a:t>
            </a:r>
            <a:r>
              <a:rPr u="sng">
                <a:solidFill>
                  <a:srgbClr val="0000FF"/>
                </a:solidFill>
                <a:uFill>
                  <a:solidFill>
                    <a:srgbClr val="0000FF"/>
                  </a:solidFill>
                </a:uFill>
                <a:hlinkClick r:id="rId3" invalidUrl="" action="" tgtFrame="" tooltip="" history="1" highlightClick="0" endSnd="0"/>
              </a:rPr>
              <a:t>Just In Weather, LLC</a:t>
            </a:r>
            <a:r>
              <a:t>. Image downloaded from: </a:t>
            </a:r>
            <a:r>
              <a:rPr u="sng">
                <a:solidFill>
                  <a:srgbClr val="0000FF"/>
                </a:solidFill>
                <a:uFill>
                  <a:solidFill>
                    <a:srgbClr val="0000FF"/>
                  </a:solidFill>
                </a:uFill>
                <a:hlinkClick r:id="rId4" invalidUrl="" action="" tgtFrame="" tooltip="" history="1" highlightClick="0" endSnd="0"/>
              </a:rPr>
              <a:t>https://i1.wp.com/justinweather.com/wp-content/uploads/2017/09/Maria_SST.jpg?fit=650%2C458&amp;ssl=1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Earthquakes and Volcanic Eruptions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a:p>
        </p:txBody>
      </p:sp>
      <p:sp>
        <p:nvSpPr>
          <p:cNvPr id="462" name="Shape 462"/>
          <p:cNvSpPr/>
          <p:nvPr>
            <p:ph type="body" sz="quarter" idx="1"/>
          </p:nvPr>
        </p:nvSpPr>
        <p:spPr>
          <a:prstGeom prst="rect">
            <a:avLst/>
          </a:prstGeom>
        </p:spPr>
        <p:txBody>
          <a:bodyPr/>
          <a:lstStyle/>
          <a:p>
            <a:pPr/>
            <a:r>
              <a:t>Empirical observations to guide hazard mapping.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Slope, geologic substrate, soil, curvature, distance from road, hillslope aspect, etc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r>
              <a:t>GIS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18" name="Title Text"/>
          <p:cNvSpPr txBox="1"/>
          <p:nvPr>
            <p:ph type="title"/>
          </p:nvPr>
        </p:nvSpPr>
        <p:spPr>
          <a:xfrm>
            <a:off x="685800" y="2130425"/>
            <a:ext cx="7772400" cy="1470025"/>
          </a:xfrm>
          <a:prstGeom prst="rect">
            <a:avLst/>
          </a:prstGeom>
        </p:spPr>
        <p:txBody>
          <a:bodyPr/>
          <a:lstStyle>
            <a:lvl1pPr algn="ctr">
              <a:defRPr sz="3600"/>
            </a:lvl1pPr>
          </a:lstStyle>
          <a:p>
            <a:pPr/>
            <a:r>
              <a:t>Title Text</a:t>
            </a:r>
          </a:p>
        </p:txBody>
      </p:sp>
      <p:sp>
        <p:nvSpPr>
          <p:cNvPr id="19" name="Body Level One…"/>
          <p:cNvSpPr txBox="1"/>
          <p:nvPr>
            <p:ph type="body" sz="quarter" idx="1"/>
          </p:nvPr>
        </p:nvSpPr>
        <p:spPr>
          <a:xfrm>
            <a:off x="1371600" y="3832728"/>
            <a:ext cx="6400800" cy="1752601"/>
          </a:xfrm>
          <a:prstGeom prst="rect">
            <a:avLst/>
          </a:prstGeom>
        </p:spPr>
        <p:txBody>
          <a:bodyPr/>
          <a:lstStyle>
            <a:lvl1pPr marL="0" indent="0" algn="ctr">
              <a:spcBef>
                <a:spcPts val="600"/>
              </a:spcBef>
              <a:buSzTx/>
              <a:buFontTx/>
              <a:buNone/>
              <a:defRPr sz="2800">
                <a:solidFill>
                  <a:srgbClr val="595959"/>
                </a:solidFill>
              </a:defRPr>
            </a:lvl1pPr>
            <a:lvl2pPr marL="0" indent="457200" algn="ctr">
              <a:spcBef>
                <a:spcPts val="600"/>
              </a:spcBef>
              <a:buSzTx/>
              <a:buFontTx/>
              <a:buNone/>
              <a:defRPr sz="2800">
                <a:solidFill>
                  <a:srgbClr val="595959"/>
                </a:solidFill>
              </a:defRPr>
            </a:lvl2pPr>
            <a:lvl3pPr marL="0" indent="914400" algn="ctr">
              <a:spcBef>
                <a:spcPts val="600"/>
              </a:spcBef>
              <a:buSzTx/>
              <a:buFontTx/>
              <a:buNone/>
              <a:defRPr sz="2800">
                <a:solidFill>
                  <a:srgbClr val="595959"/>
                </a:solidFill>
              </a:defRPr>
            </a:lvl3pPr>
            <a:lvl4pPr marL="0" indent="1371600" algn="ctr">
              <a:spcBef>
                <a:spcPts val="600"/>
              </a:spcBef>
              <a:buSzTx/>
              <a:buFontTx/>
              <a:buNone/>
              <a:defRPr sz="2800">
                <a:solidFill>
                  <a:srgbClr val="595959"/>
                </a:solidFill>
              </a:defRPr>
            </a:lvl4pPr>
            <a:lvl5pPr marL="0" indent="1828800" algn="ctr">
              <a:spcBef>
                <a:spcPts val="600"/>
              </a:spcBef>
              <a:buSzTx/>
              <a:buFontTx/>
              <a:buNone/>
              <a:defRPr sz="2800">
                <a:solidFill>
                  <a:srgbClr val="595959"/>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 name="Picture 8" descr="Picture 8"/>
          <p:cNvPicPr>
            <a:picLocks noChangeAspect="1"/>
          </p:cNvPicPr>
          <p:nvPr/>
        </p:nvPicPr>
        <p:blipFill>
          <a:blip r:embed="rId2">
            <a:extLst/>
          </a:blip>
          <a:srcRect l="1" t="0" r="33292" b="0"/>
          <a:stretch>
            <a:fillRect/>
          </a:stretch>
        </p:blipFill>
        <p:spPr>
          <a:xfrm>
            <a:off x="-1" y="0"/>
            <a:ext cx="9144002" cy="856713"/>
          </a:xfrm>
          <a:prstGeom prst="rect">
            <a:avLst/>
          </a:prstGeom>
          <a:ln w="12700">
            <a:miter lim="400000"/>
          </a:ln>
        </p:spPr>
      </p:pic>
      <p:pic>
        <p:nvPicPr>
          <p:cNvPr id="21" name="Picture 9" descr="Picture 9"/>
          <p:cNvPicPr>
            <a:picLocks noChangeAspect="1"/>
          </p:cNvPicPr>
          <p:nvPr/>
        </p:nvPicPr>
        <p:blipFill>
          <a:blip r:embed="rId3">
            <a:extLst/>
          </a:blip>
          <a:stretch>
            <a:fillRect/>
          </a:stretch>
        </p:blipFill>
        <p:spPr>
          <a:xfrm>
            <a:off x="93580" y="6109370"/>
            <a:ext cx="708526" cy="708527"/>
          </a:xfrm>
          <a:prstGeom prst="rect">
            <a:avLst/>
          </a:prstGeom>
          <a:ln w="12700">
            <a:miter lim="400000"/>
          </a:ln>
        </p:spPr>
      </p:pic>
      <p:sp>
        <p:nvSpPr>
          <p:cNvPr id="22" name="TextBox 10"/>
          <p:cNvSpPr txBox="1"/>
          <p:nvPr/>
        </p:nvSpPr>
        <p:spPr>
          <a:xfrm>
            <a:off x="897669" y="6112488"/>
            <a:ext cx="4524295"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r>
              <a:t>This work is supported by the National Science Foundation’s Directorate for </a:t>
            </a:r>
            <a:r>
              <a:rPr i="1"/>
              <a:t>Education and Human Resources </a:t>
            </a:r>
            <a:r>
              <a:t>(TUES-1245025, IUSE-</a:t>
            </a:r>
            <a:r>
              <a:t>1612248, IUSE-1725347</a:t>
            </a:r>
            <a:r>
              <a:t>).</a:t>
            </a:r>
          </a:p>
        </p:txBody>
      </p:sp>
      <p:sp>
        <p:nvSpPr>
          <p:cNvPr id="23" name="TextBox 6"/>
          <p:cNvSpPr txBox="1"/>
          <p:nvPr/>
        </p:nvSpPr>
        <p:spPr>
          <a:xfrm>
            <a:off x="5761559" y="6481821"/>
            <a:ext cx="2825240"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pPr>
            <a:r>
              <a:t>Questions, contact </a:t>
            </a:r>
            <a:r>
              <a:rPr u="sng"/>
              <a:t>education-AT-unavco.org</a:t>
            </a:r>
          </a:p>
        </p:txBody>
      </p:sp>
      <p:sp>
        <p:nvSpPr>
          <p:cNvPr id="24" name="Slide Number"/>
          <p:cNvSpPr txBox="1"/>
          <p:nvPr>
            <p:ph type="sldNum" sz="quarter" idx="2"/>
          </p:nvPr>
        </p:nvSpPr>
        <p:spPr>
          <a:xfrm>
            <a:off x="8428176" y="5814335"/>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bg>
      <p:bgPr>
        <a:solidFill>
          <a:srgbClr val="EEECE1"/>
        </a:solidFill>
      </p:bgPr>
    </p:bg>
    <p:spTree>
      <p:nvGrpSpPr>
        <p:cNvPr id="1" name=""/>
        <p:cNvGrpSpPr/>
        <p:nvPr/>
      </p:nvGrpSpPr>
      <p:grpSpPr>
        <a:xfrm>
          <a:off x="0" y="0"/>
          <a:ext cx="0" cy="0"/>
          <a:chOff x="0" y="0"/>
          <a:chExt cx="0" cy="0"/>
        </a:xfrm>
      </p:grpSpPr>
      <p:sp>
        <p:nvSpPr>
          <p:cNvPr id="146" name="Title Text"/>
          <p:cNvSpPr txBox="1"/>
          <p:nvPr>
            <p:ph type="title"/>
          </p:nvPr>
        </p:nvSpPr>
        <p:spPr>
          <a:xfrm>
            <a:off x="685800" y="2130425"/>
            <a:ext cx="7772400" cy="1470025"/>
          </a:xfrm>
          <a:prstGeom prst="rect">
            <a:avLst/>
          </a:prstGeom>
        </p:spPr>
        <p:txBody>
          <a:bodyPr/>
          <a:lstStyle>
            <a:lvl1pPr algn="ctr" defTabSz="914400">
              <a:defRPr b="0" cap="none" sz="4400">
                <a:solidFill>
                  <a:srgbClr val="000000"/>
                </a:solidFill>
              </a:defRPr>
            </a:lvl1pPr>
          </a:lstStyle>
          <a:p>
            <a:pPr/>
            <a:r>
              <a:t>Title Text</a:t>
            </a:r>
          </a:p>
        </p:txBody>
      </p:sp>
      <p:sp>
        <p:nvSpPr>
          <p:cNvPr id="147" name="Body Level One…"/>
          <p:cNvSpPr txBox="1"/>
          <p:nvPr>
            <p:ph type="body" sz="quarter" idx="1"/>
          </p:nvPr>
        </p:nvSpPr>
        <p:spPr>
          <a:xfrm>
            <a:off x="1371600" y="3886200"/>
            <a:ext cx="6400800" cy="1752600"/>
          </a:xfrm>
          <a:prstGeom prst="rect">
            <a:avLst/>
          </a:prstGeom>
        </p:spPr>
        <p:txBody>
          <a:bodyPr/>
          <a:lstStyle>
            <a:lvl1pPr marL="0" indent="0" algn="ctr" defTabSz="914400">
              <a:buSzTx/>
              <a:buFontTx/>
              <a:buNone/>
              <a:defRPr>
                <a:solidFill>
                  <a:srgbClr val="888888"/>
                </a:solidFill>
              </a:defRPr>
            </a:lvl1pPr>
            <a:lvl2pPr marL="0" indent="457200" algn="ctr" defTabSz="914400">
              <a:buSzTx/>
              <a:buFontTx/>
              <a:buNone/>
              <a:defRPr>
                <a:solidFill>
                  <a:srgbClr val="888888"/>
                </a:solidFill>
              </a:defRPr>
            </a:lvl2pPr>
            <a:lvl3pPr marL="0" indent="914400" algn="ctr" defTabSz="914400">
              <a:buSzTx/>
              <a:buFontTx/>
              <a:buNone/>
              <a:defRPr>
                <a:solidFill>
                  <a:srgbClr val="888888"/>
                </a:solidFill>
              </a:defRPr>
            </a:lvl3pPr>
            <a:lvl4pPr marL="0" indent="1371600" algn="ctr" defTabSz="914400">
              <a:buSzTx/>
              <a:buFontTx/>
              <a:buNone/>
              <a:defRPr>
                <a:solidFill>
                  <a:srgbClr val="888888"/>
                </a:solidFill>
              </a:defRPr>
            </a:lvl4pPr>
            <a:lvl5pPr marL="0" indent="1828800" algn="ctr" defTabSz="914400">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48"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EEECE1"/>
        </a:solidFill>
      </p:bgPr>
    </p:bg>
    <p:spTree>
      <p:nvGrpSpPr>
        <p:cNvPr id="1" name=""/>
        <p:cNvGrpSpPr/>
        <p:nvPr/>
      </p:nvGrpSpPr>
      <p:grpSpPr>
        <a:xfrm>
          <a:off x="0" y="0"/>
          <a:ext cx="0" cy="0"/>
          <a:chOff x="0" y="0"/>
          <a:chExt cx="0" cy="0"/>
        </a:xfrm>
      </p:grpSpPr>
      <p:sp>
        <p:nvSpPr>
          <p:cNvPr id="155" name="Title Text"/>
          <p:cNvSpPr txBox="1"/>
          <p:nvPr>
            <p:ph type="title"/>
          </p:nvPr>
        </p:nvSpPr>
        <p:spPr>
          <a:xfrm>
            <a:off x="457200" y="274638"/>
            <a:ext cx="8229600" cy="1143001"/>
          </a:xfrm>
          <a:prstGeom prst="rect">
            <a:avLst/>
          </a:prstGeom>
        </p:spPr>
        <p:txBody>
          <a:bodyPr/>
          <a:lstStyle>
            <a:lvl1pPr algn="ctr" defTabSz="914400">
              <a:defRPr b="0" cap="none" sz="4400">
                <a:solidFill>
                  <a:srgbClr val="000000"/>
                </a:solidFill>
              </a:defRPr>
            </a:lvl1pPr>
          </a:lstStyle>
          <a:p>
            <a:pPr/>
            <a:r>
              <a:t>Title Text</a:t>
            </a:r>
          </a:p>
        </p:txBody>
      </p:sp>
      <p:sp>
        <p:nvSpPr>
          <p:cNvPr id="156" name="Body Level One…"/>
          <p:cNvSpPr txBox="1"/>
          <p:nvPr>
            <p:ph type="body" idx="1"/>
          </p:nvPr>
        </p:nvSpPr>
        <p:spPr>
          <a:xfrm>
            <a:off x="457200" y="1600200"/>
            <a:ext cx="8229600" cy="4525963"/>
          </a:xfrm>
          <a:prstGeom prst="rect">
            <a:avLst/>
          </a:prstGeom>
        </p:spPr>
        <p:txBody>
          <a:bodyPr/>
          <a:lstStyle>
            <a:lvl1pPr defTabSz="914400"/>
            <a:lvl2pPr defTabSz="914400"/>
            <a:lvl3pPr defTabSz="914400"/>
            <a:lvl4pPr defTabSz="914400"/>
            <a:lvl5pPr defTabSz="914400"/>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bg>
      <p:bgPr>
        <a:solidFill>
          <a:srgbClr val="EEECE1"/>
        </a:solidFill>
      </p:bgPr>
    </p:bg>
    <p:spTree>
      <p:nvGrpSpPr>
        <p:cNvPr id="1" name=""/>
        <p:cNvGrpSpPr/>
        <p:nvPr/>
      </p:nvGrpSpPr>
      <p:grpSpPr>
        <a:xfrm>
          <a:off x="0" y="0"/>
          <a:ext cx="0" cy="0"/>
          <a:chOff x="0" y="0"/>
          <a:chExt cx="0" cy="0"/>
        </a:xfrm>
      </p:grpSpPr>
      <p:sp>
        <p:nvSpPr>
          <p:cNvPr id="164" name="Title Text"/>
          <p:cNvSpPr txBox="1"/>
          <p:nvPr>
            <p:ph type="title"/>
          </p:nvPr>
        </p:nvSpPr>
        <p:spPr>
          <a:xfrm>
            <a:off x="722312" y="4406900"/>
            <a:ext cx="7772401" cy="1362075"/>
          </a:xfrm>
          <a:prstGeom prst="rect">
            <a:avLst/>
          </a:prstGeom>
        </p:spPr>
        <p:txBody>
          <a:bodyPr anchor="t"/>
          <a:lstStyle>
            <a:lvl1pPr defTabSz="914400">
              <a:defRPr cap="all" sz="4000">
                <a:solidFill>
                  <a:srgbClr val="000000"/>
                </a:solidFill>
              </a:defRPr>
            </a:lvl1pPr>
          </a:lstStyle>
          <a:p>
            <a:pPr/>
            <a:r>
              <a:t>Title Text</a:t>
            </a:r>
          </a:p>
        </p:txBody>
      </p:sp>
      <p:sp>
        <p:nvSpPr>
          <p:cNvPr id="165" name="Body Level One…"/>
          <p:cNvSpPr txBox="1"/>
          <p:nvPr>
            <p:ph type="body" sz="quarter" idx="1"/>
          </p:nvPr>
        </p:nvSpPr>
        <p:spPr>
          <a:xfrm>
            <a:off x="722312" y="2906713"/>
            <a:ext cx="7772401" cy="1500188"/>
          </a:xfrm>
          <a:prstGeom prst="rect">
            <a:avLst/>
          </a:prstGeom>
        </p:spPr>
        <p:txBody>
          <a:bodyPr anchor="b"/>
          <a:lstStyle>
            <a:lvl1pPr marL="0" indent="0" defTabSz="914400">
              <a:spcBef>
                <a:spcPts val="400"/>
              </a:spcBef>
              <a:buSzTx/>
              <a:buFontTx/>
              <a:buNone/>
              <a:defRPr sz="2000">
                <a:solidFill>
                  <a:srgbClr val="888888"/>
                </a:solidFill>
              </a:defRPr>
            </a:lvl1pPr>
            <a:lvl2pPr marL="0" indent="457200" defTabSz="914400">
              <a:spcBef>
                <a:spcPts val="400"/>
              </a:spcBef>
              <a:buSzTx/>
              <a:buFontTx/>
              <a:buNone/>
              <a:defRPr sz="2000">
                <a:solidFill>
                  <a:srgbClr val="888888"/>
                </a:solidFill>
              </a:defRPr>
            </a:lvl2pPr>
            <a:lvl3pPr marL="0" indent="914400" defTabSz="914400">
              <a:spcBef>
                <a:spcPts val="400"/>
              </a:spcBef>
              <a:buSzTx/>
              <a:buFontTx/>
              <a:buNone/>
              <a:defRPr sz="2000">
                <a:solidFill>
                  <a:srgbClr val="888888"/>
                </a:solidFill>
              </a:defRPr>
            </a:lvl3pPr>
            <a:lvl4pPr marL="0" indent="1371600" defTabSz="914400">
              <a:spcBef>
                <a:spcPts val="400"/>
              </a:spcBef>
              <a:buSzTx/>
              <a:buFontTx/>
              <a:buNone/>
              <a:defRPr sz="2000">
                <a:solidFill>
                  <a:srgbClr val="888888"/>
                </a:solidFill>
              </a:defRPr>
            </a:lvl4pPr>
            <a:lvl5pPr marL="0" indent="1828800" defTabSz="9144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bg>
      <p:bgPr>
        <a:solidFill>
          <a:srgbClr val="EEECE1"/>
        </a:solidFill>
      </p:bgPr>
    </p:bg>
    <p:spTree>
      <p:nvGrpSpPr>
        <p:cNvPr id="1" name=""/>
        <p:cNvGrpSpPr/>
        <p:nvPr/>
      </p:nvGrpSpPr>
      <p:grpSpPr>
        <a:xfrm>
          <a:off x="0" y="0"/>
          <a:ext cx="0" cy="0"/>
          <a:chOff x="0" y="0"/>
          <a:chExt cx="0" cy="0"/>
        </a:xfrm>
      </p:grpSpPr>
      <p:sp>
        <p:nvSpPr>
          <p:cNvPr id="173" name="Title Text"/>
          <p:cNvSpPr txBox="1"/>
          <p:nvPr>
            <p:ph type="title"/>
          </p:nvPr>
        </p:nvSpPr>
        <p:spPr>
          <a:xfrm>
            <a:off x="457200" y="274638"/>
            <a:ext cx="8229600" cy="1143001"/>
          </a:xfrm>
          <a:prstGeom prst="rect">
            <a:avLst/>
          </a:prstGeom>
        </p:spPr>
        <p:txBody>
          <a:bodyPr/>
          <a:lstStyle>
            <a:lvl1pPr algn="ctr" defTabSz="914400">
              <a:defRPr b="0" cap="none" sz="4400">
                <a:solidFill>
                  <a:srgbClr val="000000"/>
                </a:solidFill>
              </a:defRPr>
            </a:lvl1pPr>
          </a:lstStyle>
          <a:p>
            <a:pPr/>
            <a:r>
              <a:t>Title Text</a:t>
            </a:r>
          </a:p>
        </p:txBody>
      </p:sp>
      <p:sp>
        <p:nvSpPr>
          <p:cNvPr id="174" name="Body Level One…"/>
          <p:cNvSpPr txBox="1"/>
          <p:nvPr>
            <p:ph type="body" sz="half" idx="1"/>
          </p:nvPr>
        </p:nvSpPr>
        <p:spPr>
          <a:xfrm>
            <a:off x="457200" y="1600200"/>
            <a:ext cx="4038600" cy="4525963"/>
          </a:xfrm>
          <a:prstGeom prst="rect">
            <a:avLst/>
          </a:prstGeom>
        </p:spPr>
        <p:txBody>
          <a:bodyPr/>
          <a:lstStyle>
            <a:lvl1pPr defTabSz="914400">
              <a:spcBef>
                <a:spcPts val="600"/>
              </a:spcBef>
              <a:defRPr sz="2800"/>
            </a:lvl1pPr>
            <a:lvl2pPr marL="790575" indent="-333375" defTabSz="914400">
              <a:spcBef>
                <a:spcPts val="600"/>
              </a:spcBef>
              <a:defRPr sz="2800"/>
            </a:lvl2pPr>
            <a:lvl3pPr marL="1234439" indent="-320039" defTabSz="914400">
              <a:spcBef>
                <a:spcPts val="600"/>
              </a:spcBef>
              <a:defRPr sz="2800"/>
            </a:lvl3pPr>
            <a:lvl4pPr marL="1727200" indent="-355600" defTabSz="914400">
              <a:spcBef>
                <a:spcPts val="600"/>
              </a:spcBef>
              <a:defRPr sz="2800"/>
            </a:lvl4pPr>
            <a:lvl5pPr marL="2184400" indent="-355600" defTabSz="9144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bg>
      <p:bgPr>
        <a:solidFill>
          <a:srgbClr val="EEECE1"/>
        </a:solidFill>
      </p:bgPr>
    </p:bg>
    <p:spTree>
      <p:nvGrpSpPr>
        <p:cNvPr id="1" name=""/>
        <p:cNvGrpSpPr/>
        <p:nvPr/>
      </p:nvGrpSpPr>
      <p:grpSpPr>
        <a:xfrm>
          <a:off x="0" y="0"/>
          <a:ext cx="0" cy="0"/>
          <a:chOff x="0" y="0"/>
          <a:chExt cx="0" cy="0"/>
        </a:xfrm>
      </p:grpSpPr>
      <p:sp>
        <p:nvSpPr>
          <p:cNvPr id="182" name="Title Text"/>
          <p:cNvSpPr txBox="1"/>
          <p:nvPr>
            <p:ph type="title"/>
          </p:nvPr>
        </p:nvSpPr>
        <p:spPr>
          <a:xfrm>
            <a:off x="457200" y="274638"/>
            <a:ext cx="8229600" cy="1143001"/>
          </a:xfrm>
          <a:prstGeom prst="rect">
            <a:avLst/>
          </a:prstGeom>
        </p:spPr>
        <p:txBody>
          <a:bodyPr/>
          <a:lstStyle>
            <a:lvl1pPr algn="ctr" defTabSz="914400">
              <a:defRPr b="0" cap="none" sz="4400">
                <a:solidFill>
                  <a:srgbClr val="000000"/>
                </a:solidFill>
              </a:defRPr>
            </a:lvl1pPr>
          </a:lstStyle>
          <a:p>
            <a:pPr/>
            <a:r>
              <a:t>Title Text</a:t>
            </a:r>
          </a:p>
        </p:txBody>
      </p:sp>
      <p:sp>
        <p:nvSpPr>
          <p:cNvPr id="183" name="Body Level One…"/>
          <p:cNvSpPr txBox="1"/>
          <p:nvPr>
            <p:ph type="body" sz="quarter" idx="1"/>
          </p:nvPr>
        </p:nvSpPr>
        <p:spPr>
          <a:xfrm>
            <a:off x="457200" y="1535112"/>
            <a:ext cx="4040188" cy="639763"/>
          </a:xfrm>
          <a:prstGeom prst="rect">
            <a:avLst/>
          </a:prstGeom>
        </p:spPr>
        <p:txBody>
          <a:bodyPr anchor="b"/>
          <a:lstStyle>
            <a:lvl1pPr marL="0" indent="0" defTabSz="914400">
              <a:spcBef>
                <a:spcPts val="500"/>
              </a:spcBef>
              <a:buSzTx/>
              <a:buFontTx/>
              <a:buNone/>
              <a:defRPr b="1" sz="2400"/>
            </a:lvl1pPr>
            <a:lvl2pPr marL="0" indent="457200" defTabSz="914400">
              <a:spcBef>
                <a:spcPts val="500"/>
              </a:spcBef>
              <a:buSzTx/>
              <a:buFontTx/>
              <a:buNone/>
              <a:defRPr b="1" sz="2400"/>
            </a:lvl2pPr>
            <a:lvl3pPr marL="0" indent="914400" defTabSz="914400">
              <a:spcBef>
                <a:spcPts val="500"/>
              </a:spcBef>
              <a:buSzTx/>
              <a:buFontTx/>
              <a:buNone/>
              <a:defRPr b="1" sz="2400"/>
            </a:lvl3pPr>
            <a:lvl4pPr marL="0" indent="1371600" defTabSz="914400">
              <a:spcBef>
                <a:spcPts val="500"/>
              </a:spcBef>
              <a:buSzTx/>
              <a:buFontTx/>
              <a:buNone/>
              <a:defRPr b="1" sz="2400"/>
            </a:lvl4pPr>
            <a:lvl5pPr marL="0" indent="1828800" defTabSz="9144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184" name="Text Placeholder 4"/>
          <p:cNvSpPr/>
          <p:nvPr>
            <p:ph type="body" sz="quarter" idx="21"/>
          </p:nvPr>
        </p:nvSpPr>
        <p:spPr>
          <a:xfrm>
            <a:off x="4645025" y="1535112"/>
            <a:ext cx="4041775" cy="639763"/>
          </a:xfrm>
          <a:prstGeom prst="rect">
            <a:avLst/>
          </a:prstGeom>
        </p:spPr>
        <p:txBody>
          <a:bodyPr anchor="b"/>
          <a:lstStyle/>
          <a:p>
            <a:pPr marL="0" indent="0" defTabSz="914400">
              <a:spcBef>
                <a:spcPts val="500"/>
              </a:spcBef>
              <a:buSzTx/>
              <a:buFontTx/>
              <a:buNone/>
              <a:defRPr b="1" sz="2400"/>
            </a:pPr>
          </a:p>
        </p:txBody>
      </p:sp>
      <p:sp>
        <p:nvSpPr>
          <p:cNvPr id="185"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solidFill>
          <a:srgbClr val="EEECE1"/>
        </a:solidFill>
      </p:bgPr>
    </p:bg>
    <p:spTree>
      <p:nvGrpSpPr>
        <p:cNvPr id="1" name=""/>
        <p:cNvGrpSpPr/>
        <p:nvPr/>
      </p:nvGrpSpPr>
      <p:grpSpPr>
        <a:xfrm>
          <a:off x="0" y="0"/>
          <a:ext cx="0" cy="0"/>
          <a:chOff x="0" y="0"/>
          <a:chExt cx="0" cy="0"/>
        </a:xfrm>
      </p:grpSpPr>
      <p:sp>
        <p:nvSpPr>
          <p:cNvPr id="192" name="Title Text"/>
          <p:cNvSpPr txBox="1"/>
          <p:nvPr>
            <p:ph type="title"/>
          </p:nvPr>
        </p:nvSpPr>
        <p:spPr>
          <a:xfrm>
            <a:off x="457200" y="274638"/>
            <a:ext cx="8229600" cy="1143001"/>
          </a:xfrm>
          <a:prstGeom prst="rect">
            <a:avLst/>
          </a:prstGeom>
        </p:spPr>
        <p:txBody>
          <a:bodyPr/>
          <a:lstStyle>
            <a:lvl1pPr algn="ctr" defTabSz="914400">
              <a:defRPr b="0" cap="none" sz="4400">
                <a:solidFill>
                  <a:srgbClr val="000000"/>
                </a:solidFill>
              </a:defRPr>
            </a:lvl1pPr>
          </a:lstStyle>
          <a:p>
            <a:pPr/>
            <a:r>
              <a:t>Title Text</a:t>
            </a:r>
          </a:p>
        </p:txBody>
      </p:sp>
      <p:sp>
        <p:nvSpPr>
          <p:cNvPr id="193"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EEECE1"/>
        </a:solidFill>
      </p:bgPr>
    </p:bg>
    <p:spTree>
      <p:nvGrpSpPr>
        <p:cNvPr id="1" name=""/>
        <p:cNvGrpSpPr/>
        <p:nvPr/>
      </p:nvGrpSpPr>
      <p:grpSpPr>
        <a:xfrm>
          <a:off x="0" y="0"/>
          <a:ext cx="0" cy="0"/>
          <a:chOff x="0" y="0"/>
          <a:chExt cx="0" cy="0"/>
        </a:xfrm>
      </p:grpSpPr>
      <p:sp>
        <p:nvSpPr>
          <p:cNvPr id="200"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bg>
      <p:bgPr>
        <a:solidFill>
          <a:srgbClr val="EEECE1"/>
        </a:solidFill>
      </p:bgPr>
    </p:bg>
    <p:spTree>
      <p:nvGrpSpPr>
        <p:cNvPr id="1" name=""/>
        <p:cNvGrpSpPr/>
        <p:nvPr/>
      </p:nvGrpSpPr>
      <p:grpSpPr>
        <a:xfrm>
          <a:off x="0" y="0"/>
          <a:ext cx="0" cy="0"/>
          <a:chOff x="0" y="0"/>
          <a:chExt cx="0" cy="0"/>
        </a:xfrm>
      </p:grpSpPr>
      <p:sp>
        <p:nvSpPr>
          <p:cNvPr id="207" name="Title Text"/>
          <p:cNvSpPr txBox="1"/>
          <p:nvPr>
            <p:ph type="title"/>
          </p:nvPr>
        </p:nvSpPr>
        <p:spPr>
          <a:xfrm>
            <a:off x="457200" y="273050"/>
            <a:ext cx="3008314" cy="1162050"/>
          </a:xfrm>
          <a:prstGeom prst="rect">
            <a:avLst/>
          </a:prstGeom>
        </p:spPr>
        <p:txBody>
          <a:bodyPr anchor="b"/>
          <a:lstStyle>
            <a:lvl1pPr defTabSz="914400">
              <a:defRPr cap="none" sz="2000">
                <a:solidFill>
                  <a:srgbClr val="000000"/>
                </a:solidFill>
              </a:defRPr>
            </a:lvl1pPr>
          </a:lstStyle>
          <a:p>
            <a:pPr/>
            <a:r>
              <a:t>Title Text</a:t>
            </a:r>
          </a:p>
        </p:txBody>
      </p:sp>
      <p:sp>
        <p:nvSpPr>
          <p:cNvPr id="208" name="Body Level One…"/>
          <p:cNvSpPr txBox="1"/>
          <p:nvPr>
            <p:ph type="body" idx="1"/>
          </p:nvPr>
        </p:nvSpPr>
        <p:spPr>
          <a:xfrm>
            <a:off x="3575050" y="273050"/>
            <a:ext cx="5111750" cy="5853113"/>
          </a:xfrm>
          <a:prstGeom prst="rect">
            <a:avLst/>
          </a:prstGeom>
        </p:spPr>
        <p:txBody>
          <a:bodyPr/>
          <a:lstStyle>
            <a:lvl1pPr defTabSz="914400"/>
            <a:lvl2pPr defTabSz="914400"/>
            <a:lvl3pPr defTabSz="914400"/>
            <a:lvl4pPr defTabSz="914400"/>
            <a:lvl5pPr defTabSz="914400"/>
          </a:lstStyle>
          <a:p>
            <a:pPr/>
            <a:r>
              <a:t>Body Level One</a:t>
            </a:r>
          </a:p>
          <a:p>
            <a:pPr lvl="1"/>
            <a:r>
              <a:t>Body Level Two</a:t>
            </a:r>
          </a:p>
          <a:p>
            <a:pPr lvl="2"/>
            <a:r>
              <a:t>Body Level Three</a:t>
            </a:r>
          </a:p>
          <a:p>
            <a:pPr lvl="3"/>
            <a:r>
              <a:t>Body Level Four</a:t>
            </a:r>
          </a:p>
          <a:p>
            <a:pPr lvl="4"/>
            <a:r>
              <a:t>Body Level Five</a:t>
            </a:r>
          </a:p>
        </p:txBody>
      </p:sp>
      <p:sp>
        <p:nvSpPr>
          <p:cNvPr id="209" name="Text Placeholder 3"/>
          <p:cNvSpPr/>
          <p:nvPr>
            <p:ph type="body" sz="half" idx="21"/>
          </p:nvPr>
        </p:nvSpPr>
        <p:spPr>
          <a:xfrm>
            <a:off x="457199" y="1435100"/>
            <a:ext cx="3008315" cy="4691063"/>
          </a:xfrm>
          <a:prstGeom prst="rect">
            <a:avLst/>
          </a:prstGeom>
        </p:spPr>
        <p:txBody>
          <a:bodyPr/>
          <a:lstStyle/>
          <a:p>
            <a:pPr marL="0" indent="0" defTabSz="914400">
              <a:spcBef>
                <a:spcPts val="300"/>
              </a:spcBef>
              <a:buSzTx/>
              <a:buFontTx/>
              <a:buNone/>
              <a:defRPr sz="1400"/>
            </a:pPr>
          </a:p>
        </p:txBody>
      </p:sp>
      <p:sp>
        <p:nvSpPr>
          <p:cNvPr id="210"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bg>
      <p:bgPr>
        <a:solidFill>
          <a:srgbClr val="EEECE1"/>
        </a:solidFill>
      </p:bgPr>
    </p:bg>
    <p:spTree>
      <p:nvGrpSpPr>
        <p:cNvPr id="1" name=""/>
        <p:cNvGrpSpPr/>
        <p:nvPr/>
      </p:nvGrpSpPr>
      <p:grpSpPr>
        <a:xfrm>
          <a:off x="0" y="0"/>
          <a:ext cx="0" cy="0"/>
          <a:chOff x="0" y="0"/>
          <a:chExt cx="0" cy="0"/>
        </a:xfrm>
      </p:grpSpPr>
      <p:sp>
        <p:nvSpPr>
          <p:cNvPr id="217" name="Title Text"/>
          <p:cNvSpPr txBox="1"/>
          <p:nvPr>
            <p:ph type="title"/>
          </p:nvPr>
        </p:nvSpPr>
        <p:spPr>
          <a:xfrm>
            <a:off x="1792288" y="4800600"/>
            <a:ext cx="5486401" cy="566738"/>
          </a:xfrm>
          <a:prstGeom prst="rect">
            <a:avLst/>
          </a:prstGeom>
        </p:spPr>
        <p:txBody>
          <a:bodyPr anchor="b"/>
          <a:lstStyle>
            <a:lvl1pPr defTabSz="914400">
              <a:defRPr cap="none" sz="2000">
                <a:solidFill>
                  <a:srgbClr val="000000"/>
                </a:solidFill>
              </a:defRPr>
            </a:lvl1pPr>
          </a:lstStyle>
          <a:p>
            <a:pPr/>
            <a:r>
              <a:t>Title Text</a:t>
            </a:r>
          </a:p>
        </p:txBody>
      </p:sp>
      <p:sp>
        <p:nvSpPr>
          <p:cNvPr id="218"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219" name="Body Level One…"/>
          <p:cNvSpPr txBox="1"/>
          <p:nvPr>
            <p:ph type="body" sz="quarter" idx="1"/>
          </p:nvPr>
        </p:nvSpPr>
        <p:spPr>
          <a:xfrm>
            <a:off x="1792288" y="5367337"/>
            <a:ext cx="5486401" cy="804863"/>
          </a:xfrm>
          <a:prstGeom prst="rect">
            <a:avLst/>
          </a:prstGeom>
        </p:spPr>
        <p:txBody>
          <a:bodyPr/>
          <a:lstStyle>
            <a:lvl1pPr marL="0" indent="0" defTabSz="914400">
              <a:spcBef>
                <a:spcPts val="300"/>
              </a:spcBef>
              <a:buSzTx/>
              <a:buFontTx/>
              <a:buNone/>
              <a:defRPr sz="1400"/>
            </a:lvl1pPr>
            <a:lvl2pPr marL="0" indent="457200" defTabSz="914400">
              <a:spcBef>
                <a:spcPts val="300"/>
              </a:spcBef>
              <a:buSzTx/>
              <a:buFontTx/>
              <a:buNone/>
              <a:defRPr sz="1400"/>
            </a:lvl2pPr>
            <a:lvl3pPr marL="0" indent="914400" defTabSz="914400">
              <a:spcBef>
                <a:spcPts val="300"/>
              </a:spcBef>
              <a:buSzTx/>
              <a:buFontTx/>
              <a:buNone/>
              <a:defRPr sz="1400"/>
            </a:lvl3pPr>
            <a:lvl4pPr marL="0" indent="1371600" defTabSz="914400">
              <a:spcBef>
                <a:spcPts val="300"/>
              </a:spcBef>
              <a:buSzTx/>
              <a:buFontTx/>
              <a:buNone/>
              <a:defRPr sz="1400"/>
            </a:lvl4pPr>
            <a:lvl5pPr marL="0" indent="1828800" defTabSz="9144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220" name="Slide Number"/>
          <p:cNvSpPr txBox="1"/>
          <p:nvPr>
            <p:ph type="sldNum" sz="quarter" idx="2"/>
          </p:nvPr>
        </p:nvSpPr>
        <p:spPr>
          <a:xfrm>
            <a:off x="8428176" y="6404292"/>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1" name="Title Text"/>
          <p:cNvSpPr txBox="1"/>
          <p:nvPr>
            <p:ph type="title"/>
          </p:nvPr>
        </p:nvSpPr>
        <p:spPr>
          <a:prstGeom prst="rect">
            <a:avLst/>
          </a:prstGeom>
        </p:spPr>
        <p:txBody>
          <a:bodyPr/>
          <a:lstStyle/>
          <a:p>
            <a:pPr/>
            <a:r>
              <a:t>Title Text</a:t>
            </a:r>
          </a:p>
        </p:txBody>
      </p:sp>
      <p:sp>
        <p:nvSpPr>
          <p:cNvPr id="3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40" name="Title Text"/>
          <p:cNvSpPr txBox="1"/>
          <p:nvPr>
            <p:ph type="title"/>
          </p:nvPr>
        </p:nvSpPr>
        <p:spPr>
          <a:xfrm>
            <a:off x="722312" y="4406900"/>
            <a:ext cx="7772401" cy="1362075"/>
          </a:xfrm>
          <a:prstGeom prst="rect">
            <a:avLst/>
          </a:prstGeom>
        </p:spPr>
        <p:txBody>
          <a:bodyPr anchor="t"/>
          <a:lstStyle>
            <a:lvl1pPr>
              <a:defRPr cap="all" sz="4000"/>
            </a:lvl1pPr>
          </a:lstStyle>
          <a:p>
            <a:pPr/>
            <a:r>
              <a:t>Title Text</a:t>
            </a:r>
          </a:p>
        </p:txBody>
      </p:sp>
      <p:sp>
        <p:nvSpPr>
          <p:cNvPr id="41"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pic>
        <p:nvPicPr>
          <p:cNvPr id="42" name="Picture 6" descr="Picture 6"/>
          <p:cNvPicPr>
            <a:picLocks noChangeAspect="1"/>
          </p:cNvPicPr>
          <p:nvPr/>
        </p:nvPicPr>
        <p:blipFill>
          <a:blip r:embed="rId2">
            <a:extLst/>
          </a:blip>
          <a:srcRect l="1" t="0" r="33292" b="0"/>
          <a:stretch>
            <a:fillRect/>
          </a:stretch>
        </p:blipFill>
        <p:spPr>
          <a:xfrm>
            <a:off x="-1" y="0"/>
            <a:ext cx="9144002" cy="856713"/>
          </a:xfrm>
          <a:prstGeom prst="rect">
            <a:avLst/>
          </a:prstGeom>
          <a:ln w="12700">
            <a:miter lim="400000"/>
          </a:ln>
        </p:spPr>
      </p:pic>
      <p:sp>
        <p:nvSpPr>
          <p:cNvPr id="43" name="Slide Number"/>
          <p:cNvSpPr txBox="1"/>
          <p:nvPr>
            <p:ph type="sldNum" sz="quarter" idx="2"/>
          </p:nvPr>
        </p:nvSpPr>
        <p:spPr>
          <a:xfrm>
            <a:off x="8428176" y="6335687"/>
            <a:ext cx="258624" cy="26924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pic>
        <p:nvPicPr>
          <p:cNvPr id="50" name="Picture 6" descr="Picture 6"/>
          <p:cNvPicPr>
            <a:picLocks noChangeAspect="1"/>
          </p:cNvPicPr>
          <p:nvPr/>
        </p:nvPicPr>
        <p:blipFill>
          <a:blip r:embed="rId2">
            <a:extLst/>
          </a:blip>
          <a:srcRect l="0" t="0" r="11088" b="0"/>
          <a:stretch>
            <a:fillRect/>
          </a:stretch>
        </p:blipFill>
        <p:spPr>
          <a:xfrm>
            <a:off x="-1" y="6322736"/>
            <a:ext cx="9144002" cy="549375"/>
          </a:xfrm>
          <a:prstGeom prst="rect">
            <a:avLst/>
          </a:prstGeom>
          <a:ln w="12700">
            <a:miter lim="400000"/>
          </a:ln>
        </p:spPr>
      </p:pic>
      <p:pic>
        <p:nvPicPr>
          <p:cNvPr id="51" name="Picture 9" descr="Picture 9"/>
          <p:cNvPicPr>
            <a:picLocks noChangeAspect="1"/>
          </p:cNvPicPr>
          <p:nvPr/>
        </p:nvPicPr>
        <p:blipFill>
          <a:blip r:embed="rId3">
            <a:extLst/>
          </a:blip>
          <a:stretch>
            <a:fillRect/>
          </a:stretch>
        </p:blipFill>
        <p:spPr>
          <a:xfrm>
            <a:off x="7188807" y="6463857"/>
            <a:ext cx="373663" cy="263744"/>
          </a:xfrm>
          <a:prstGeom prst="rect">
            <a:avLst/>
          </a:prstGeom>
          <a:ln w="12700">
            <a:miter lim="400000"/>
          </a:ln>
        </p:spPr>
      </p:pic>
      <p:pic>
        <p:nvPicPr>
          <p:cNvPr id="52" name="Picture 11" descr="Picture 11"/>
          <p:cNvPicPr>
            <a:picLocks noChangeAspect="1"/>
          </p:cNvPicPr>
          <p:nvPr/>
        </p:nvPicPr>
        <p:blipFill>
          <a:blip r:embed="rId4">
            <a:extLst/>
          </a:blip>
          <a:stretch>
            <a:fillRect/>
          </a:stretch>
        </p:blipFill>
        <p:spPr>
          <a:xfrm>
            <a:off x="8641529" y="6380810"/>
            <a:ext cx="429835" cy="429835"/>
          </a:xfrm>
          <a:prstGeom prst="rect">
            <a:avLst/>
          </a:prstGeom>
          <a:ln w="12700">
            <a:miter lim="400000"/>
          </a:ln>
        </p:spPr>
      </p:pic>
      <p:pic>
        <p:nvPicPr>
          <p:cNvPr id="53" name="Picture 7" descr="Picture 7"/>
          <p:cNvPicPr>
            <a:picLocks noChangeAspect="1"/>
          </p:cNvPicPr>
          <p:nvPr/>
        </p:nvPicPr>
        <p:blipFill>
          <a:blip r:embed="rId5">
            <a:extLst/>
          </a:blip>
          <a:stretch>
            <a:fillRect/>
          </a:stretch>
        </p:blipFill>
        <p:spPr>
          <a:xfrm>
            <a:off x="6200833" y="6506502"/>
            <a:ext cx="669200" cy="178454"/>
          </a:xfrm>
          <a:prstGeom prst="rect">
            <a:avLst/>
          </a:prstGeom>
          <a:ln w="12700">
            <a:miter lim="400000"/>
          </a:ln>
        </p:spPr>
      </p:pic>
      <p:pic>
        <p:nvPicPr>
          <p:cNvPr id="54" name="Picture 12" descr="Picture 12"/>
          <p:cNvPicPr>
            <a:picLocks noChangeAspect="1"/>
          </p:cNvPicPr>
          <p:nvPr/>
        </p:nvPicPr>
        <p:blipFill>
          <a:blip r:embed="rId6">
            <a:extLst/>
          </a:blip>
          <a:stretch>
            <a:fillRect/>
          </a:stretch>
        </p:blipFill>
        <p:spPr>
          <a:xfrm>
            <a:off x="6899112" y="6448480"/>
            <a:ext cx="233257" cy="294496"/>
          </a:xfrm>
          <a:prstGeom prst="rect">
            <a:avLst/>
          </a:prstGeom>
          <a:ln w="12700">
            <a:miter lim="400000"/>
          </a:ln>
        </p:spPr>
      </p:pic>
      <p:pic>
        <p:nvPicPr>
          <p:cNvPr id="55" name="Picture 13" descr="Picture 13"/>
          <p:cNvPicPr>
            <a:picLocks noChangeAspect="1"/>
          </p:cNvPicPr>
          <p:nvPr/>
        </p:nvPicPr>
        <p:blipFill>
          <a:blip r:embed="rId7">
            <a:extLst/>
          </a:blip>
          <a:stretch>
            <a:fillRect/>
          </a:stretch>
        </p:blipFill>
        <p:spPr>
          <a:xfrm>
            <a:off x="8177345" y="6527244"/>
            <a:ext cx="410899" cy="136967"/>
          </a:xfrm>
          <a:prstGeom prst="rect">
            <a:avLst/>
          </a:prstGeom>
          <a:ln w="12700">
            <a:miter lim="400000"/>
          </a:ln>
        </p:spPr>
      </p:pic>
      <p:pic>
        <p:nvPicPr>
          <p:cNvPr id="56" name="Picture 8" descr="Picture 8"/>
          <p:cNvPicPr>
            <a:picLocks noChangeAspect="1"/>
          </p:cNvPicPr>
          <p:nvPr/>
        </p:nvPicPr>
        <p:blipFill>
          <a:blip r:embed="rId8">
            <a:extLst/>
          </a:blip>
          <a:stretch>
            <a:fillRect/>
          </a:stretch>
        </p:blipFill>
        <p:spPr>
          <a:xfrm>
            <a:off x="7619826" y="6519219"/>
            <a:ext cx="508512" cy="153018"/>
          </a:xfrm>
          <a:prstGeom prst="rect">
            <a:avLst/>
          </a:prstGeom>
          <a:ln w="12700">
            <a:miter lim="400000"/>
          </a:ln>
        </p:spPr>
      </p:pic>
      <p:sp>
        <p:nvSpPr>
          <p:cNvPr id="57" name="Title Text"/>
          <p:cNvSpPr txBox="1"/>
          <p:nvPr>
            <p:ph type="title"/>
          </p:nvPr>
        </p:nvSpPr>
        <p:spPr>
          <a:prstGeom prst="rect">
            <a:avLst/>
          </a:prstGeom>
        </p:spPr>
        <p:txBody>
          <a:bodyPr/>
          <a:lstStyle/>
          <a:p>
            <a:pPr/>
            <a:r>
              <a:t>Title Text</a:t>
            </a:r>
          </a:p>
        </p:txBody>
      </p:sp>
      <p:sp>
        <p:nvSpPr>
          <p:cNvPr id="58" name="Body Level One…"/>
          <p:cNvSpPr txBox="1"/>
          <p:nvPr>
            <p:ph type="body" sz="half" idx="1"/>
          </p:nvPr>
        </p:nvSpPr>
        <p:spPr>
          <a:xfrm>
            <a:off x="457200" y="931800"/>
            <a:ext cx="4038600" cy="4709675"/>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pic>
        <p:nvPicPr>
          <p:cNvPr id="66" name="Picture 6" descr="Picture 6"/>
          <p:cNvPicPr>
            <a:picLocks noChangeAspect="1"/>
          </p:cNvPicPr>
          <p:nvPr/>
        </p:nvPicPr>
        <p:blipFill>
          <a:blip r:embed="rId2">
            <a:extLst/>
          </a:blip>
          <a:srcRect l="0" t="0" r="11088" b="0"/>
          <a:stretch>
            <a:fillRect/>
          </a:stretch>
        </p:blipFill>
        <p:spPr>
          <a:xfrm>
            <a:off x="-1" y="6322736"/>
            <a:ext cx="9144002" cy="549375"/>
          </a:xfrm>
          <a:prstGeom prst="rect">
            <a:avLst/>
          </a:prstGeom>
          <a:ln w="12700">
            <a:miter lim="400000"/>
          </a:ln>
        </p:spPr>
      </p:pic>
      <p:pic>
        <p:nvPicPr>
          <p:cNvPr id="67" name="Picture 9" descr="Picture 9"/>
          <p:cNvPicPr>
            <a:picLocks noChangeAspect="1"/>
          </p:cNvPicPr>
          <p:nvPr/>
        </p:nvPicPr>
        <p:blipFill>
          <a:blip r:embed="rId3">
            <a:extLst/>
          </a:blip>
          <a:stretch>
            <a:fillRect/>
          </a:stretch>
        </p:blipFill>
        <p:spPr>
          <a:xfrm>
            <a:off x="7188807" y="6463857"/>
            <a:ext cx="373663" cy="263744"/>
          </a:xfrm>
          <a:prstGeom prst="rect">
            <a:avLst/>
          </a:prstGeom>
          <a:ln w="12700">
            <a:miter lim="400000"/>
          </a:ln>
        </p:spPr>
      </p:pic>
      <p:pic>
        <p:nvPicPr>
          <p:cNvPr id="68" name="Picture 11" descr="Picture 11"/>
          <p:cNvPicPr>
            <a:picLocks noChangeAspect="1"/>
          </p:cNvPicPr>
          <p:nvPr/>
        </p:nvPicPr>
        <p:blipFill>
          <a:blip r:embed="rId4">
            <a:extLst/>
          </a:blip>
          <a:stretch>
            <a:fillRect/>
          </a:stretch>
        </p:blipFill>
        <p:spPr>
          <a:xfrm>
            <a:off x="8641529" y="6380810"/>
            <a:ext cx="429835" cy="429835"/>
          </a:xfrm>
          <a:prstGeom prst="rect">
            <a:avLst/>
          </a:prstGeom>
          <a:ln w="12700">
            <a:miter lim="400000"/>
          </a:ln>
        </p:spPr>
      </p:pic>
      <p:pic>
        <p:nvPicPr>
          <p:cNvPr id="69" name="Picture 7" descr="Picture 7"/>
          <p:cNvPicPr>
            <a:picLocks noChangeAspect="1"/>
          </p:cNvPicPr>
          <p:nvPr/>
        </p:nvPicPr>
        <p:blipFill>
          <a:blip r:embed="rId5">
            <a:extLst/>
          </a:blip>
          <a:stretch>
            <a:fillRect/>
          </a:stretch>
        </p:blipFill>
        <p:spPr>
          <a:xfrm>
            <a:off x="6200833" y="6506502"/>
            <a:ext cx="669200" cy="178454"/>
          </a:xfrm>
          <a:prstGeom prst="rect">
            <a:avLst/>
          </a:prstGeom>
          <a:ln w="12700">
            <a:miter lim="400000"/>
          </a:ln>
        </p:spPr>
      </p:pic>
      <p:pic>
        <p:nvPicPr>
          <p:cNvPr id="70" name="Picture 12" descr="Picture 12"/>
          <p:cNvPicPr>
            <a:picLocks noChangeAspect="1"/>
          </p:cNvPicPr>
          <p:nvPr/>
        </p:nvPicPr>
        <p:blipFill>
          <a:blip r:embed="rId6">
            <a:extLst/>
          </a:blip>
          <a:stretch>
            <a:fillRect/>
          </a:stretch>
        </p:blipFill>
        <p:spPr>
          <a:xfrm>
            <a:off x="6899112" y="6448480"/>
            <a:ext cx="233257" cy="294496"/>
          </a:xfrm>
          <a:prstGeom prst="rect">
            <a:avLst/>
          </a:prstGeom>
          <a:ln w="12700">
            <a:miter lim="400000"/>
          </a:ln>
        </p:spPr>
      </p:pic>
      <p:pic>
        <p:nvPicPr>
          <p:cNvPr id="71" name="Picture 13" descr="Picture 13"/>
          <p:cNvPicPr>
            <a:picLocks noChangeAspect="1"/>
          </p:cNvPicPr>
          <p:nvPr/>
        </p:nvPicPr>
        <p:blipFill>
          <a:blip r:embed="rId7">
            <a:extLst/>
          </a:blip>
          <a:stretch>
            <a:fillRect/>
          </a:stretch>
        </p:blipFill>
        <p:spPr>
          <a:xfrm>
            <a:off x="8177345" y="6527244"/>
            <a:ext cx="410899" cy="136967"/>
          </a:xfrm>
          <a:prstGeom prst="rect">
            <a:avLst/>
          </a:prstGeom>
          <a:ln w="12700">
            <a:miter lim="400000"/>
          </a:ln>
        </p:spPr>
      </p:pic>
      <p:pic>
        <p:nvPicPr>
          <p:cNvPr id="72" name="Picture 8" descr="Picture 8"/>
          <p:cNvPicPr>
            <a:picLocks noChangeAspect="1"/>
          </p:cNvPicPr>
          <p:nvPr/>
        </p:nvPicPr>
        <p:blipFill>
          <a:blip r:embed="rId8">
            <a:extLst/>
          </a:blip>
          <a:stretch>
            <a:fillRect/>
          </a:stretch>
        </p:blipFill>
        <p:spPr>
          <a:xfrm>
            <a:off x="7619826" y="6519219"/>
            <a:ext cx="508512" cy="153018"/>
          </a:xfrm>
          <a:prstGeom prst="rect">
            <a:avLst/>
          </a:prstGeom>
          <a:ln w="12700">
            <a:miter lim="400000"/>
          </a:ln>
        </p:spPr>
      </p:pic>
      <p:sp>
        <p:nvSpPr>
          <p:cNvPr id="73" name="Title Text"/>
          <p:cNvSpPr txBox="1"/>
          <p:nvPr>
            <p:ph type="title"/>
          </p:nvPr>
        </p:nvSpPr>
        <p:spPr>
          <a:prstGeom prst="rect">
            <a:avLst/>
          </a:prstGeom>
        </p:spPr>
        <p:txBody>
          <a:bodyPr/>
          <a:lstStyle/>
          <a:p>
            <a:pPr/>
            <a:r>
              <a:t>Title Text</a:t>
            </a:r>
          </a:p>
        </p:txBody>
      </p:sp>
      <p:sp>
        <p:nvSpPr>
          <p:cNvPr id="74" name="Body Level One…"/>
          <p:cNvSpPr txBox="1"/>
          <p:nvPr>
            <p:ph type="body" sz="quarter" idx="1"/>
          </p:nvPr>
        </p:nvSpPr>
        <p:spPr>
          <a:xfrm>
            <a:off x="457200" y="920185"/>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75" name="Text Placeholder 4"/>
          <p:cNvSpPr/>
          <p:nvPr>
            <p:ph type="body" sz="quarter" idx="21"/>
          </p:nvPr>
        </p:nvSpPr>
        <p:spPr>
          <a:xfrm>
            <a:off x="4645025" y="920185"/>
            <a:ext cx="4041775" cy="639763"/>
          </a:xfrm>
          <a:prstGeom prst="rect">
            <a:avLst/>
          </a:prstGeom>
        </p:spPr>
        <p:txBody>
          <a:bodyPr anchor="b"/>
          <a:lstStyle/>
          <a:p>
            <a:pPr marL="0" indent="0">
              <a:spcBef>
                <a:spcPts val="500"/>
              </a:spcBef>
              <a:buSzTx/>
              <a:buFontTx/>
              <a:buNone/>
              <a:defRPr b="1" sz="2400"/>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pic>
        <p:nvPicPr>
          <p:cNvPr id="83" name="Picture 6" descr="Picture 6"/>
          <p:cNvPicPr>
            <a:picLocks noChangeAspect="1"/>
          </p:cNvPicPr>
          <p:nvPr/>
        </p:nvPicPr>
        <p:blipFill>
          <a:blip r:embed="rId2">
            <a:extLst/>
          </a:blip>
          <a:srcRect l="0" t="0" r="11088" b="0"/>
          <a:stretch>
            <a:fillRect/>
          </a:stretch>
        </p:blipFill>
        <p:spPr>
          <a:xfrm>
            <a:off x="-1" y="6322736"/>
            <a:ext cx="9144002" cy="549375"/>
          </a:xfrm>
          <a:prstGeom prst="rect">
            <a:avLst/>
          </a:prstGeom>
          <a:ln w="12700">
            <a:miter lim="400000"/>
          </a:ln>
        </p:spPr>
      </p:pic>
      <p:pic>
        <p:nvPicPr>
          <p:cNvPr id="84" name="Picture 9" descr="Picture 9"/>
          <p:cNvPicPr>
            <a:picLocks noChangeAspect="1"/>
          </p:cNvPicPr>
          <p:nvPr/>
        </p:nvPicPr>
        <p:blipFill>
          <a:blip r:embed="rId3">
            <a:extLst/>
          </a:blip>
          <a:stretch>
            <a:fillRect/>
          </a:stretch>
        </p:blipFill>
        <p:spPr>
          <a:xfrm>
            <a:off x="7188807" y="6463857"/>
            <a:ext cx="373663" cy="263744"/>
          </a:xfrm>
          <a:prstGeom prst="rect">
            <a:avLst/>
          </a:prstGeom>
          <a:ln w="12700">
            <a:miter lim="400000"/>
          </a:ln>
        </p:spPr>
      </p:pic>
      <p:pic>
        <p:nvPicPr>
          <p:cNvPr id="85" name="Picture 11" descr="Picture 11"/>
          <p:cNvPicPr>
            <a:picLocks noChangeAspect="1"/>
          </p:cNvPicPr>
          <p:nvPr/>
        </p:nvPicPr>
        <p:blipFill>
          <a:blip r:embed="rId4">
            <a:extLst/>
          </a:blip>
          <a:stretch>
            <a:fillRect/>
          </a:stretch>
        </p:blipFill>
        <p:spPr>
          <a:xfrm>
            <a:off x="8641529" y="6380810"/>
            <a:ext cx="429835" cy="429835"/>
          </a:xfrm>
          <a:prstGeom prst="rect">
            <a:avLst/>
          </a:prstGeom>
          <a:ln w="12700">
            <a:miter lim="400000"/>
          </a:ln>
        </p:spPr>
      </p:pic>
      <p:pic>
        <p:nvPicPr>
          <p:cNvPr id="86" name="Picture 7" descr="Picture 7"/>
          <p:cNvPicPr>
            <a:picLocks noChangeAspect="1"/>
          </p:cNvPicPr>
          <p:nvPr/>
        </p:nvPicPr>
        <p:blipFill>
          <a:blip r:embed="rId5">
            <a:extLst/>
          </a:blip>
          <a:stretch>
            <a:fillRect/>
          </a:stretch>
        </p:blipFill>
        <p:spPr>
          <a:xfrm>
            <a:off x="6200833" y="6506502"/>
            <a:ext cx="669200" cy="178454"/>
          </a:xfrm>
          <a:prstGeom prst="rect">
            <a:avLst/>
          </a:prstGeom>
          <a:ln w="12700">
            <a:miter lim="400000"/>
          </a:ln>
        </p:spPr>
      </p:pic>
      <p:pic>
        <p:nvPicPr>
          <p:cNvPr id="87" name="Picture 12" descr="Picture 12"/>
          <p:cNvPicPr>
            <a:picLocks noChangeAspect="1"/>
          </p:cNvPicPr>
          <p:nvPr/>
        </p:nvPicPr>
        <p:blipFill>
          <a:blip r:embed="rId6">
            <a:extLst/>
          </a:blip>
          <a:stretch>
            <a:fillRect/>
          </a:stretch>
        </p:blipFill>
        <p:spPr>
          <a:xfrm>
            <a:off x="6899112" y="6448480"/>
            <a:ext cx="233257" cy="294496"/>
          </a:xfrm>
          <a:prstGeom prst="rect">
            <a:avLst/>
          </a:prstGeom>
          <a:ln w="12700">
            <a:miter lim="400000"/>
          </a:ln>
        </p:spPr>
      </p:pic>
      <p:pic>
        <p:nvPicPr>
          <p:cNvPr id="88" name="Picture 13" descr="Picture 13"/>
          <p:cNvPicPr>
            <a:picLocks noChangeAspect="1"/>
          </p:cNvPicPr>
          <p:nvPr/>
        </p:nvPicPr>
        <p:blipFill>
          <a:blip r:embed="rId7">
            <a:extLst/>
          </a:blip>
          <a:stretch>
            <a:fillRect/>
          </a:stretch>
        </p:blipFill>
        <p:spPr>
          <a:xfrm>
            <a:off x="8177345" y="6527244"/>
            <a:ext cx="410899" cy="136967"/>
          </a:xfrm>
          <a:prstGeom prst="rect">
            <a:avLst/>
          </a:prstGeom>
          <a:ln w="12700">
            <a:miter lim="400000"/>
          </a:ln>
        </p:spPr>
      </p:pic>
      <p:pic>
        <p:nvPicPr>
          <p:cNvPr id="89" name="Picture 8" descr="Picture 8"/>
          <p:cNvPicPr>
            <a:picLocks noChangeAspect="1"/>
          </p:cNvPicPr>
          <p:nvPr/>
        </p:nvPicPr>
        <p:blipFill>
          <a:blip r:embed="rId8">
            <a:extLst/>
          </a:blip>
          <a:stretch>
            <a:fillRect/>
          </a:stretch>
        </p:blipFill>
        <p:spPr>
          <a:xfrm>
            <a:off x="7619826" y="6519219"/>
            <a:ext cx="508512" cy="153018"/>
          </a:xfrm>
          <a:prstGeom prst="rect">
            <a:avLst/>
          </a:prstGeom>
          <a:ln w="12700">
            <a:miter lim="400000"/>
          </a:ln>
        </p:spPr>
      </p:pic>
      <p:sp>
        <p:nvSpPr>
          <p:cNvPr id="90" name="Title Text"/>
          <p:cNvSpPr txBox="1"/>
          <p:nvPr>
            <p:ph type="title"/>
          </p:nvPr>
        </p:nvSpPr>
        <p:spPr>
          <a:prstGeom prst="rect">
            <a:avLst/>
          </a:prstGeom>
        </p:spPr>
        <p:txBody>
          <a:bodyPr/>
          <a:lstStyle/>
          <a:p>
            <a:pPr/>
            <a:r>
              <a:t>Title Text</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8" name="Picture 6" descr="Picture 6"/>
          <p:cNvPicPr>
            <a:picLocks noChangeAspect="1"/>
          </p:cNvPicPr>
          <p:nvPr/>
        </p:nvPicPr>
        <p:blipFill>
          <a:blip r:embed="rId2">
            <a:extLst/>
          </a:blip>
          <a:srcRect l="0" t="0" r="11088" b="0"/>
          <a:stretch>
            <a:fillRect/>
          </a:stretch>
        </p:blipFill>
        <p:spPr>
          <a:xfrm>
            <a:off x="-1" y="6322736"/>
            <a:ext cx="9144002" cy="549375"/>
          </a:xfrm>
          <a:prstGeom prst="rect">
            <a:avLst/>
          </a:prstGeom>
          <a:ln w="12700">
            <a:miter lim="400000"/>
          </a:ln>
        </p:spPr>
      </p:pic>
      <p:pic>
        <p:nvPicPr>
          <p:cNvPr id="99" name="Picture 9" descr="Picture 9"/>
          <p:cNvPicPr>
            <a:picLocks noChangeAspect="1"/>
          </p:cNvPicPr>
          <p:nvPr/>
        </p:nvPicPr>
        <p:blipFill>
          <a:blip r:embed="rId3">
            <a:extLst/>
          </a:blip>
          <a:stretch>
            <a:fillRect/>
          </a:stretch>
        </p:blipFill>
        <p:spPr>
          <a:xfrm>
            <a:off x="7188807" y="6463857"/>
            <a:ext cx="373663" cy="263744"/>
          </a:xfrm>
          <a:prstGeom prst="rect">
            <a:avLst/>
          </a:prstGeom>
          <a:ln w="12700">
            <a:miter lim="400000"/>
          </a:ln>
        </p:spPr>
      </p:pic>
      <p:pic>
        <p:nvPicPr>
          <p:cNvPr id="100" name="Picture 11" descr="Picture 11"/>
          <p:cNvPicPr>
            <a:picLocks noChangeAspect="1"/>
          </p:cNvPicPr>
          <p:nvPr/>
        </p:nvPicPr>
        <p:blipFill>
          <a:blip r:embed="rId4">
            <a:extLst/>
          </a:blip>
          <a:stretch>
            <a:fillRect/>
          </a:stretch>
        </p:blipFill>
        <p:spPr>
          <a:xfrm>
            <a:off x="8641529" y="6380810"/>
            <a:ext cx="429835" cy="429835"/>
          </a:xfrm>
          <a:prstGeom prst="rect">
            <a:avLst/>
          </a:prstGeom>
          <a:ln w="12700">
            <a:miter lim="400000"/>
          </a:ln>
        </p:spPr>
      </p:pic>
      <p:pic>
        <p:nvPicPr>
          <p:cNvPr id="101" name="Picture 7" descr="Picture 7"/>
          <p:cNvPicPr>
            <a:picLocks noChangeAspect="1"/>
          </p:cNvPicPr>
          <p:nvPr/>
        </p:nvPicPr>
        <p:blipFill>
          <a:blip r:embed="rId5">
            <a:extLst/>
          </a:blip>
          <a:stretch>
            <a:fillRect/>
          </a:stretch>
        </p:blipFill>
        <p:spPr>
          <a:xfrm>
            <a:off x="6200833" y="6506502"/>
            <a:ext cx="669200" cy="178454"/>
          </a:xfrm>
          <a:prstGeom prst="rect">
            <a:avLst/>
          </a:prstGeom>
          <a:ln w="12700">
            <a:miter lim="400000"/>
          </a:ln>
        </p:spPr>
      </p:pic>
      <p:pic>
        <p:nvPicPr>
          <p:cNvPr id="102" name="Picture 12" descr="Picture 12"/>
          <p:cNvPicPr>
            <a:picLocks noChangeAspect="1"/>
          </p:cNvPicPr>
          <p:nvPr/>
        </p:nvPicPr>
        <p:blipFill>
          <a:blip r:embed="rId6">
            <a:extLst/>
          </a:blip>
          <a:stretch>
            <a:fillRect/>
          </a:stretch>
        </p:blipFill>
        <p:spPr>
          <a:xfrm>
            <a:off x="6899112" y="6448480"/>
            <a:ext cx="233257" cy="294496"/>
          </a:xfrm>
          <a:prstGeom prst="rect">
            <a:avLst/>
          </a:prstGeom>
          <a:ln w="12700">
            <a:miter lim="400000"/>
          </a:ln>
        </p:spPr>
      </p:pic>
      <p:pic>
        <p:nvPicPr>
          <p:cNvPr id="103" name="Picture 13" descr="Picture 13"/>
          <p:cNvPicPr>
            <a:picLocks noChangeAspect="1"/>
          </p:cNvPicPr>
          <p:nvPr/>
        </p:nvPicPr>
        <p:blipFill>
          <a:blip r:embed="rId7">
            <a:extLst/>
          </a:blip>
          <a:stretch>
            <a:fillRect/>
          </a:stretch>
        </p:blipFill>
        <p:spPr>
          <a:xfrm>
            <a:off x="8177345" y="6527244"/>
            <a:ext cx="410899" cy="136967"/>
          </a:xfrm>
          <a:prstGeom prst="rect">
            <a:avLst/>
          </a:prstGeom>
          <a:ln w="12700">
            <a:miter lim="400000"/>
          </a:ln>
        </p:spPr>
      </p:pic>
      <p:pic>
        <p:nvPicPr>
          <p:cNvPr id="104" name="Picture 8" descr="Picture 8"/>
          <p:cNvPicPr>
            <a:picLocks noChangeAspect="1"/>
          </p:cNvPicPr>
          <p:nvPr/>
        </p:nvPicPr>
        <p:blipFill>
          <a:blip r:embed="rId8">
            <a:extLst/>
          </a:blip>
          <a:stretch>
            <a:fillRect/>
          </a:stretch>
        </p:blipFill>
        <p:spPr>
          <a:xfrm>
            <a:off x="7619826" y="6519219"/>
            <a:ext cx="508512" cy="153018"/>
          </a:xfrm>
          <a:prstGeom prst="rect">
            <a:avLst/>
          </a:prstGeom>
          <a:ln w="12700">
            <a:miter lim="400000"/>
          </a:ln>
        </p:spPr>
      </p:pic>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pic>
        <p:nvPicPr>
          <p:cNvPr id="112" name="Picture 6" descr="Picture 6"/>
          <p:cNvPicPr>
            <a:picLocks noChangeAspect="1"/>
          </p:cNvPicPr>
          <p:nvPr/>
        </p:nvPicPr>
        <p:blipFill>
          <a:blip r:embed="rId2">
            <a:extLst/>
          </a:blip>
          <a:srcRect l="0" t="0" r="11088" b="0"/>
          <a:stretch>
            <a:fillRect/>
          </a:stretch>
        </p:blipFill>
        <p:spPr>
          <a:xfrm>
            <a:off x="-1" y="6322736"/>
            <a:ext cx="9144002" cy="549375"/>
          </a:xfrm>
          <a:prstGeom prst="rect">
            <a:avLst/>
          </a:prstGeom>
          <a:ln w="12700">
            <a:miter lim="400000"/>
          </a:ln>
        </p:spPr>
      </p:pic>
      <p:pic>
        <p:nvPicPr>
          <p:cNvPr id="113" name="Picture 9" descr="Picture 9"/>
          <p:cNvPicPr>
            <a:picLocks noChangeAspect="1"/>
          </p:cNvPicPr>
          <p:nvPr/>
        </p:nvPicPr>
        <p:blipFill>
          <a:blip r:embed="rId3">
            <a:extLst/>
          </a:blip>
          <a:stretch>
            <a:fillRect/>
          </a:stretch>
        </p:blipFill>
        <p:spPr>
          <a:xfrm>
            <a:off x="7188807" y="6463857"/>
            <a:ext cx="373663" cy="263744"/>
          </a:xfrm>
          <a:prstGeom prst="rect">
            <a:avLst/>
          </a:prstGeom>
          <a:ln w="12700">
            <a:miter lim="400000"/>
          </a:ln>
        </p:spPr>
      </p:pic>
      <p:pic>
        <p:nvPicPr>
          <p:cNvPr id="114" name="Picture 11" descr="Picture 11"/>
          <p:cNvPicPr>
            <a:picLocks noChangeAspect="1"/>
          </p:cNvPicPr>
          <p:nvPr/>
        </p:nvPicPr>
        <p:blipFill>
          <a:blip r:embed="rId4">
            <a:extLst/>
          </a:blip>
          <a:stretch>
            <a:fillRect/>
          </a:stretch>
        </p:blipFill>
        <p:spPr>
          <a:xfrm>
            <a:off x="8641529" y="6380810"/>
            <a:ext cx="429835" cy="429835"/>
          </a:xfrm>
          <a:prstGeom prst="rect">
            <a:avLst/>
          </a:prstGeom>
          <a:ln w="12700">
            <a:miter lim="400000"/>
          </a:ln>
        </p:spPr>
      </p:pic>
      <p:pic>
        <p:nvPicPr>
          <p:cNvPr id="115" name="Picture 7" descr="Picture 7"/>
          <p:cNvPicPr>
            <a:picLocks noChangeAspect="1"/>
          </p:cNvPicPr>
          <p:nvPr/>
        </p:nvPicPr>
        <p:blipFill>
          <a:blip r:embed="rId5">
            <a:extLst/>
          </a:blip>
          <a:stretch>
            <a:fillRect/>
          </a:stretch>
        </p:blipFill>
        <p:spPr>
          <a:xfrm>
            <a:off x="6200833" y="6506502"/>
            <a:ext cx="669200" cy="178454"/>
          </a:xfrm>
          <a:prstGeom prst="rect">
            <a:avLst/>
          </a:prstGeom>
          <a:ln w="12700">
            <a:miter lim="400000"/>
          </a:ln>
        </p:spPr>
      </p:pic>
      <p:pic>
        <p:nvPicPr>
          <p:cNvPr id="116" name="Picture 12" descr="Picture 12"/>
          <p:cNvPicPr>
            <a:picLocks noChangeAspect="1"/>
          </p:cNvPicPr>
          <p:nvPr/>
        </p:nvPicPr>
        <p:blipFill>
          <a:blip r:embed="rId6">
            <a:extLst/>
          </a:blip>
          <a:stretch>
            <a:fillRect/>
          </a:stretch>
        </p:blipFill>
        <p:spPr>
          <a:xfrm>
            <a:off x="6899112" y="6448480"/>
            <a:ext cx="233257" cy="294496"/>
          </a:xfrm>
          <a:prstGeom prst="rect">
            <a:avLst/>
          </a:prstGeom>
          <a:ln w="12700">
            <a:miter lim="400000"/>
          </a:ln>
        </p:spPr>
      </p:pic>
      <p:pic>
        <p:nvPicPr>
          <p:cNvPr id="117" name="Picture 13" descr="Picture 13"/>
          <p:cNvPicPr>
            <a:picLocks noChangeAspect="1"/>
          </p:cNvPicPr>
          <p:nvPr/>
        </p:nvPicPr>
        <p:blipFill>
          <a:blip r:embed="rId7">
            <a:extLst/>
          </a:blip>
          <a:stretch>
            <a:fillRect/>
          </a:stretch>
        </p:blipFill>
        <p:spPr>
          <a:xfrm>
            <a:off x="8177345" y="6527244"/>
            <a:ext cx="410899" cy="136967"/>
          </a:xfrm>
          <a:prstGeom prst="rect">
            <a:avLst/>
          </a:prstGeom>
          <a:ln w="12700">
            <a:miter lim="400000"/>
          </a:ln>
        </p:spPr>
      </p:pic>
      <p:pic>
        <p:nvPicPr>
          <p:cNvPr id="118" name="Picture 8" descr="Picture 8"/>
          <p:cNvPicPr>
            <a:picLocks noChangeAspect="1"/>
          </p:cNvPicPr>
          <p:nvPr/>
        </p:nvPicPr>
        <p:blipFill>
          <a:blip r:embed="rId8">
            <a:extLst/>
          </a:blip>
          <a:stretch>
            <a:fillRect/>
          </a:stretch>
        </p:blipFill>
        <p:spPr>
          <a:xfrm>
            <a:off x="7619826" y="6519219"/>
            <a:ext cx="508512" cy="153018"/>
          </a:xfrm>
          <a:prstGeom prst="rect">
            <a:avLst/>
          </a:prstGeom>
          <a:ln w="12700">
            <a:miter lim="400000"/>
          </a:ln>
        </p:spPr>
      </p:pic>
      <p:sp>
        <p:nvSpPr>
          <p:cNvPr id="119" name="Title Text"/>
          <p:cNvSpPr txBox="1"/>
          <p:nvPr>
            <p:ph type="title"/>
          </p:nvPr>
        </p:nvSpPr>
        <p:spPr>
          <a:xfrm>
            <a:off x="457200" y="273050"/>
            <a:ext cx="3008314" cy="1162050"/>
          </a:xfrm>
          <a:prstGeom prst="rect">
            <a:avLst/>
          </a:prstGeom>
        </p:spPr>
        <p:txBody>
          <a:bodyPr anchor="b"/>
          <a:lstStyle>
            <a:lvl1pPr>
              <a:defRPr sz="2000"/>
            </a:lvl1pPr>
          </a:lstStyle>
          <a:p>
            <a:pPr/>
            <a:r>
              <a:t>Title Text</a:t>
            </a:r>
          </a:p>
        </p:txBody>
      </p:sp>
      <p:sp>
        <p:nvSpPr>
          <p:cNvPr id="120"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1" name="Text Placeholder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pic>
        <p:nvPicPr>
          <p:cNvPr id="129" name="Picture 6" descr="Picture 6"/>
          <p:cNvPicPr>
            <a:picLocks noChangeAspect="1"/>
          </p:cNvPicPr>
          <p:nvPr/>
        </p:nvPicPr>
        <p:blipFill>
          <a:blip r:embed="rId2">
            <a:extLst/>
          </a:blip>
          <a:srcRect l="0" t="0" r="11088" b="0"/>
          <a:stretch>
            <a:fillRect/>
          </a:stretch>
        </p:blipFill>
        <p:spPr>
          <a:xfrm>
            <a:off x="-1" y="6322736"/>
            <a:ext cx="9144002" cy="549375"/>
          </a:xfrm>
          <a:prstGeom prst="rect">
            <a:avLst/>
          </a:prstGeom>
          <a:ln w="12700">
            <a:miter lim="400000"/>
          </a:ln>
        </p:spPr>
      </p:pic>
      <p:pic>
        <p:nvPicPr>
          <p:cNvPr id="130" name="Picture 9" descr="Picture 9"/>
          <p:cNvPicPr>
            <a:picLocks noChangeAspect="1"/>
          </p:cNvPicPr>
          <p:nvPr/>
        </p:nvPicPr>
        <p:blipFill>
          <a:blip r:embed="rId3">
            <a:extLst/>
          </a:blip>
          <a:stretch>
            <a:fillRect/>
          </a:stretch>
        </p:blipFill>
        <p:spPr>
          <a:xfrm>
            <a:off x="7188807" y="6463857"/>
            <a:ext cx="373663" cy="263744"/>
          </a:xfrm>
          <a:prstGeom prst="rect">
            <a:avLst/>
          </a:prstGeom>
          <a:ln w="12700">
            <a:miter lim="400000"/>
          </a:ln>
        </p:spPr>
      </p:pic>
      <p:pic>
        <p:nvPicPr>
          <p:cNvPr id="131" name="Picture 11" descr="Picture 11"/>
          <p:cNvPicPr>
            <a:picLocks noChangeAspect="1"/>
          </p:cNvPicPr>
          <p:nvPr/>
        </p:nvPicPr>
        <p:blipFill>
          <a:blip r:embed="rId4">
            <a:extLst/>
          </a:blip>
          <a:stretch>
            <a:fillRect/>
          </a:stretch>
        </p:blipFill>
        <p:spPr>
          <a:xfrm>
            <a:off x="8641529" y="6380810"/>
            <a:ext cx="429835" cy="429835"/>
          </a:xfrm>
          <a:prstGeom prst="rect">
            <a:avLst/>
          </a:prstGeom>
          <a:ln w="12700">
            <a:miter lim="400000"/>
          </a:ln>
        </p:spPr>
      </p:pic>
      <p:pic>
        <p:nvPicPr>
          <p:cNvPr id="132" name="Picture 7" descr="Picture 7"/>
          <p:cNvPicPr>
            <a:picLocks noChangeAspect="1"/>
          </p:cNvPicPr>
          <p:nvPr/>
        </p:nvPicPr>
        <p:blipFill>
          <a:blip r:embed="rId5">
            <a:extLst/>
          </a:blip>
          <a:stretch>
            <a:fillRect/>
          </a:stretch>
        </p:blipFill>
        <p:spPr>
          <a:xfrm>
            <a:off x="6200833" y="6506502"/>
            <a:ext cx="669200" cy="178454"/>
          </a:xfrm>
          <a:prstGeom prst="rect">
            <a:avLst/>
          </a:prstGeom>
          <a:ln w="12700">
            <a:miter lim="400000"/>
          </a:ln>
        </p:spPr>
      </p:pic>
      <p:pic>
        <p:nvPicPr>
          <p:cNvPr id="133" name="Picture 12" descr="Picture 12"/>
          <p:cNvPicPr>
            <a:picLocks noChangeAspect="1"/>
          </p:cNvPicPr>
          <p:nvPr/>
        </p:nvPicPr>
        <p:blipFill>
          <a:blip r:embed="rId6">
            <a:extLst/>
          </a:blip>
          <a:stretch>
            <a:fillRect/>
          </a:stretch>
        </p:blipFill>
        <p:spPr>
          <a:xfrm>
            <a:off x="6899112" y="6448480"/>
            <a:ext cx="233257" cy="294496"/>
          </a:xfrm>
          <a:prstGeom prst="rect">
            <a:avLst/>
          </a:prstGeom>
          <a:ln w="12700">
            <a:miter lim="400000"/>
          </a:ln>
        </p:spPr>
      </p:pic>
      <p:pic>
        <p:nvPicPr>
          <p:cNvPr id="134" name="Picture 13" descr="Picture 13"/>
          <p:cNvPicPr>
            <a:picLocks noChangeAspect="1"/>
          </p:cNvPicPr>
          <p:nvPr/>
        </p:nvPicPr>
        <p:blipFill>
          <a:blip r:embed="rId7">
            <a:extLst/>
          </a:blip>
          <a:stretch>
            <a:fillRect/>
          </a:stretch>
        </p:blipFill>
        <p:spPr>
          <a:xfrm>
            <a:off x="8177345" y="6527244"/>
            <a:ext cx="410899" cy="136967"/>
          </a:xfrm>
          <a:prstGeom prst="rect">
            <a:avLst/>
          </a:prstGeom>
          <a:ln w="12700">
            <a:miter lim="400000"/>
          </a:ln>
        </p:spPr>
      </p:pic>
      <p:pic>
        <p:nvPicPr>
          <p:cNvPr id="135" name="Picture 8" descr="Picture 8"/>
          <p:cNvPicPr>
            <a:picLocks noChangeAspect="1"/>
          </p:cNvPicPr>
          <p:nvPr/>
        </p:nvPicPr>
        <p:blipFill>
          <a:blip r:embed="rId8">
            <a:extLst/>
          </a:blip>
          <a:stretch>
            <a:fillRect/>
          </a:stretch>
        </p:blipFill>
        <p:spPr>
          <a:xfrm>
            <a:off x="7619826" y="6519219"/>
            <a:ext cx="508512" cy="153018"/>
          </a:xfrm>
          <a:prstGeom prst="rect">
            <a:avLst/>
          </a:prstGeom>
          <a:ln w="12700">
            <a:miter lim="400000"/>
          </a:ln>
        </p:spPr>
      </p:pic>
      <p:sp>
        <p:nvSpPr>
          <p:cNvPr id="136" name="Title Text"/>
          <p:cNvSpPr txBox="1"/>
          <p:nvPr>
            <p:ph type="title"/>
          </p:nvPr>
        </p:nvSpPr>
        <p:spPr>
          <a:xfrm>
            <a:off x="1792288" y="4800600"/>
            <a:ext cx="5486401" cy="566738"/>
          </a:xfrm>
          <a:prstGeom prst="rect">
            <a:avLst/>
          </a:prstGeom>
        </p:spPr>
        <p:txBody>
          <a:bodyPr anchor="b"/>
          <a:lstStyle>
            <a:lvl1pPr>
              <a:defRPr sz="2000"/>
            </a:lvl1pPr>
          </a:lstStyle>
          <a:p>
            <a:pPr/>
            <a:r>
              <a:t>Title Text</a:t>
            </a:r>
          </a:p>
        </p:txBody>
      </p:sp>
      <p:sp>
        <p:nvSpPr>
          <p:cNvPr id="137"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138"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slideLayout" Target="../slideLayouts/slideLayout1.xml"/><Relationship Id="rId10" Type="http://schemas.openxmlformats.org/officeDocument/2006/relationships/slideLayout" Target="../slideLayouts/slideLayout2.xml"/><Relationship Id="rId11" Type="http://schemas.openxmlformats.org/officeDocument/2006/relationships/slideLayout" Target="../slideLayouts/slideLayout3.xml"/><Relationship Id="rId12" Type="http://schemas.openxmlformats.org/officeDocument/2006/relationships/slideLayout" Target="../slideLayouts/slideLayout4.xml"/><Relationship Id="rId13" Type="http://schemas.openxmlformats.org/officeDocument/2006/relationships/slideLayout" Target="../slideLayouts/slideLayout5.xml"/><Relationship Id="rId14" Type="http://schemas.openxmlformats.org/officeDocument/2006/relationships/slideLayout" Target="../slideLayouts/slideLayout6.xml"/><Relationship Id="rId15" Type="http://schemas.openxmlformats.org/officeDocument/2006/relationships/slideLayout" Target="../slideLayouts/slideLayout7.xml"/><Relationship Id="rId16" Type="http://schemas.openxmlformats.org/officeDocument/2006/relationships/slideLayout" Target="../slideLayouts/slideLayout8.xml"/><Relationship Id="rId17" Type="http://schemas.openxmlformats.org/officeDocument/2006/relationships/slideLayout" Target="../slideLayouts/slideLayout9.xml"/><Relationship Id="rId18" Type="http://schemas.openxmlformats.org/officeDocument/2006/relationships/slideLayout" Target="../slideLayouts/slideLayout10.xml"/><Relationship Id="rId19" Type="http://schemas.openxmlformats.org/officeDocument/2006/relationships/slideLayout" Target="../slideLayouts/slideLayout11.xml"/><Relationship Id="rId20" Type="http://schemas.openxmlformats.org/officeDocument/2006/relationships/slideLayout" Target="../slideLayouts/slideLayout12.xml"/><Relationship Id="rId21" Type="http://schemas.openxmlformats.org/officeDocument/2006/relationships/slideLayout" Target="../slideLayouts/slideLayout13.xml"/><Relationship Id="rId22" Type="http://schemas.openxmlformats.org/officeDocument/2006/relationships/slideLayout" Target="../slideLayouts/slideLayout14.xml"/><Relationship Id="rId23" Type="http://schemas.openxmlformats.org/officeDocument/2006/relationships/slideLayout" Target="../slideLayouts/slideLayout15.xml"/><Relationship Id="rId24" Type="http://schemas.openxmlformats.org/officeDocument/2006/relationships/slideLayout" Target="../slideLayouts/slideLayout16.xml"/><Relationship Id="rId25" Type="http://schemas.openxmlformats.org/officeDocument/2006/relationships/slideLayout" Target="../slideLayouts/slideLayout17.xml"/><Relationship Id="rId26"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C2D8F0"/>
        </a:solidFill>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
            <a:extLst/>
          </a:blip>
          <a:srcRect l="0" t="0" r="11088" b="0"/>
          <a:stretch>
            <a:fillRect/>
          </a:stretch>
        </p:blipFill>
        <p:spPr>
          <a:xfrm>
            <a:off x="-1" y="6322736"/>
            <a:ext cx="9144002" cy="549375"/>
          </a:xfrm>
          <a:prstGeom prst="rect">
            <a:avLst/>
          </a:prstGeom>
          <a:ln w="12700">
            <a:miter lim="400000"/>
          </a:ln>
        </p:spPr>
      </p:pic>
      <p:pic>
        <p:nvPicPr>
          <p:cNvPr id="3" name="Picture 9" descr="Picture 9"/>
          <p:cNvPicPr>
            <a:picLocks noChangeAspect="1"/>
          </p:cNvPicPr>
          <p:nvPr/>
        </p:nvPicPr>
        <p:blipFill>
          <a:blip r:embed="rId3">
            <a:extLst/>
          </a:blip>
          <a:stretch>
            <a:fillRect/>
          </a:stretch>
        </p:blipFill>
        <p:spPr>
          <a:xfrm>
            <a:off x="7188807" y="6463857"/>
            <a:ext cx="373663" cy="263744"/>
          </a:xfrm>
          <a:prstGeom prst="rect">
            <a:avLst/>
          </a:prstGeom>
          <a:ln w="12700">
            <a:miter lim="400000"/>
          </a:ln>
        </p:spPr>
      </p:pic>
      <p:pic>
        <p:nvPicPr>
          <p:cNvPr id="4" name="Picture 11" descr="Picture 11"/>
          <p:cNvPicPr>
            <a:picLocks noChangeAspect="1"/>
          </p:cNvPicPr>
          <p:nvPr/>
        </p:nvPicPr>
        <p:blipFill>
          <a:blip r:embed="rId4">
            <a:extLst/>
          </a:blip>
          <a:stretch>
            <a:fillRect/>
          </a:stretch>
        </p:blipFill>
        <p:spPr>
          <a:xfrm>
            <a:off x="8641529" y="6380810"/>
            <a:ext cx="429835" cy="429835"/>
          </a:xfrm>
          <a:prstGeom prst="rect">
            <a:avLst/>
          </a:prstGeom>
          <a:ln w="12700">
            <a:miter lim="400000"/>
          </a:ln>
        </p:spPr>
      </p:pic>
      <p:pic>
        <p:nvPicPr>
          <p:cNvPr id="5" name="Picture 7" descr="Picture 7"/>
          <p:cNvPicPr>
            <a:picLocks noChangeAspect="1"/>
          </p:cNvPicPr>
          <p:nvPr/>
        </p:nvPicPr>
        <p:blipFill>
          <a:blip r:embed="rId5">
            <a:extLst/>
          </a:blip>
          <a:stretch>
            <a:fillRect/>
          </a:stretch>
        </p:blipFill>
        <p:spPr>
          <a:xfrm>
            <a:off x="6200833" y="6506502"/>
            <a:ext cx="669200" cy="178454"/>
          </a:xfrm>
          <a:prstGeom prst="rect">
            <a:avLst/>
          </a:prstGeom>
          <a:ln w="12700">
            <a:miter lim="400000"/>
          </a:ln>
        </p:spPr>
      </p:pic>
      <p:pic>
        <p:nvPicPr>
          <p:cNvPr id="6" name="Picture 12" descr="Picture 12"/>
          <p:cNvPicPr>
            <a:picLocks noChangeAspect="1"/>
          </p:cNvPicPr>
          <p:nvPr/>
        </p:nvPicPr>
        <p:blipFill>
          <a:blip r:embed="rId6">
            <a:extLst/>
          </a:blip>
          <a:stretch>
            <a:fillRect/>
          </a:stretch>
        </p:blipFill>
        <p:spPr>
          <a:xfrm>
            <a:off x="6899112" y="6448480"/>
            <a:ext cx="233257" cy="294496"/>
          </a:xfrm>
          <a:prstGeom prst="rect">
            <a:avLst/>
          </a:prstGeom>
          <a:ln w="12700">
            <a:miter lim="400000"/>
          </a:ln>
        </p:spPr>
      </p:pic>
      <p:pic>
        <p:nvPicPr>
          <p:cNvPr id="7" name="Picture 13" descr="Picture 13"/>
          <p:cNvPicPr>
            <a:picLocks noChangeAspect="1"/>
          </p:cNvPicPr>
          <p:nvPr/>
        </p:nvPicPr>
        <p:blipFill>
          <a:blip r:embed="rId7">
            <a:extLst/>
          </a:blip>
          <a:stretch>
            <a:fillRect/>
          </a:stretch>
        </p:blipFill>
        <p:spPr>
          <a:xfrm>
            <a:off x="8177345" y="6527244"/>
            <a:ext cx="410899" cy="136967"/>
          </a:xfrm>
          <a:prstGeom prst="rect">
            <a:avLst/>
          </a:prstGeom>
          <a:ln w="12700">
            <a:miter lim="400000"/>
          </a:ln>
        </p:spPr>
      </p:pic>
      <p:pic>
        <p:nvPicPr>
          <p:cNvPr id="8" name="Picture 8" descr="Picture 8"/>
          <p:cNvPicPr>
            <a:picLocks noChangeAspect="1"/>
          </p:cNvPicPr>
          <p:nvPr/>
        </p:nvPicPr>
        <p:blipFill>
          <a:blip r:embed="rId8">
            <a:extLst/>
          </a:blip>
          <a:stretch>
            <a:fillRect/>
          </a:stretch>
        </p:blipFill>
        <p:spPr>
          <a:xfrm>
            <a:off x="7619826" y="6519219"/>
            <a:ext cx="508512" cy="153018"/>
          </a:xfrm>
          <a:prstGeom prst="rect">
            <a:avLst/>
          </a:prstGeom>
          <a:ln w="12700">
            <a:miter lim="400000"/>
          </a:ln>
        </p:spPr>
      </p:pic>
      <p:sp>
        <p:nvSpPr>
          <p:cNvPr id="9" name="Title Text"/>
          <p:cNvSpPr txBox="1"/>
          <p:nvPr>
            <p:ph type="title"/>
          </p:nvPr>
        </p:nvSpPr>
        <p:spPr>
          <a:xfrm>
            <a:off x="457200" y="237651"/>
            <a:ext cx="8229600" cy="50208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10" name="Body Level One…"/>
          <p:cNvSpPr txBox="1"/>
          <p:nvPr>
            <p:ph type="body" idx="1"/>
          </p:nvPr>
        </p:nvSpPr>
        <p:spPr>
          <a:xfrm>
            <a:off x="457200" y="949331"/>
            <a:ext cx="8229600" cy="476589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1" name="Slide Number"/>
          <p:cNvSpPr txBox="1"/>
          <p:nvPr>
            <p:ph type="sldNum" sz="quarter" idx="2"/>
          </p:nvPr>
        </p:nvSpPr>
        <p:spPr>
          <a:xfrm>
            <a:off x="8428176" y="5867807"/>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1" r:id="rId21"/>
    <p:sldLayoutId id="2147483662" r:id="rId22"/>
    <p:sldLayoutId id="2147483663" r:id="rId23"/>
    <p:sldLayoutId id="2147483664" r:id="rId24"/>
    <p:sldLayoutId id="2147483665" r:id="rId25"/>
    <p:sldLayoutId id="2147483666" r:id="rId26"/>
  </p:sldLayoutIdLst>
  <p:transition xmlns:p14="http://schemas.microsoft.com/office/powerpoint/2010/main" spd="med" advClick="1"/>
  <p:txStyles>
    <p:titleStyle>
      <a:lvl1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1pPr>
      <a:lvl2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2pPr>
      <a:lvl3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3pPr>
      <a:lvl4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4pPr>
      <a:lvl5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5pPr>
      <a:lvl6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6pPr>
      <a:lvl7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7pPr>
      <a:lvl8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8pPr>
      <a:lvl9pPr marL="0" marR="0" indent="0" algn="l" defTabSz="457200" rtl="0" latinLnBrk="0">
        <a:lnSpc>
          <a:spcPct val="100000"/>
        </a:lnSpc>
        <a:spcBef>
          <a:spcPts val="0"/>
        </a:spcBef>
        <a:spcAft>
          <a:spcPts val="0"/>
        </a:spcAft>
        <a:buClrTx/>
        <a:buSzTx/>
        <a:buFontTx/>
        <a:buNone/>
        <a:tabLst/>
        <a:defRPr b="1" baseline="0" cap="small" i="0" spc="0" strike="noStrike" sz="3400" u="none">
          <a:solidFill>
            <a:srgbClr val="376092"/>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dition.cnn.com/2018/08/29/us/puerto-rico-growing-death-toll/index.html" TargetMode="External"/><Relationship Id="rId3" Type="http://schemas.openxmlformats.org/officeDocument/2006/relationships/hyperlink" Target="https://www.nytimes.com/2018/08/14/us/puerto-rico-electricity-power.html" TargetMode="External"/><Relationship Id="rId4" Type="http://schemas.openxmlformats.org/officeDocument/2006/relationships/hyperlink" Target="https://sites.google.com/a/upr.edu/geology/research/slides-pr" TargetMode="External"/><Relationship Id="rId5" Type="http://schemas.openxmlformats.org/officeDocument/2006/relationships/hyperlink" Target="https://youtu.be/LBa8X03fVQg"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gBAPgNi0kA0" TargetMode="External"/><Relationship Id="rId3" Type="http://schemas.openxmlformats.org/officeDocument/2006/relationships/hyperlink" Target="https://youtu.be/fwPTGmA8lD4" TargetMode="External"/><Relationship Id="rId4" Type="http://schemas.openxmlformats.org/officeDocument/2006/relationships/hyperlink" Target="https://youtu.be/bZIAHu-yhOI" TargetMode="Externa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2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itle 3"/>
          <p:cNvSpPr txBox="1"/>
          <p:nvPr>
            <p:ph type="ctrTitle"/>
          </p:nvPr>
        </p:nvSpPr>
        <p:spPr>
          <a:prstGeom prst="rect">
            <a:avLst/>
          </a:prstGeom>
        </p:spPr>
        <p:txBody>
          <a:bodyPr/>
          <a:lstStyle/>
          <a:p>
            <a:pPr/>
            <a:r>
              <a:t>Landscape and Environmental Change</a:t>
            </a:r>
            <a:br/>
            <a:r>
              <a:t>Unit 1: Mass Wasting Quantification</a:t>
            </a:r>
          </a:p>
        </p:txBody>
      </p:sp>
      <p:sp>
        <p:nvSpPr>
          <p:cNvPr id="230" name="Subtitle 4"/>
          <p:cNvSpPr txBox="1"/>
          <p:nvPr>
            <p:ph type="subTitle" sz="quarter" idx="1"/>
          </p:nvPr>
        </p:nvSpPr>
        <p:spPr>
          <a:prstGeom prst="rect">
            <a:avLst/>
          </a:prstGeom>
        </p:spPr>
        <p:txBody>
          <a:bodyPr/>
          <a:lstStyle/>
          <a:p>
            <a:pPr>
              <a:lnSpc>
                <a:spcPct val="80000"/>
              </a:lnSpc>
              <a:defRPr sz="2500"/>
            </a:pPr>
            <a:r>
              <a:t>Hurricane María Introduction</a:t>
            </a:r>
          </a:p>
          <a:p>
            <a:pPr>
              <a:lnSpc>
                <a:spcPct val="80000"/>
              </a:lnSpc>
              <a:defRPr sz="2500"/>
            </a:pPr>
          </a:p>
          <a:p>
            <a:pPr>
              <a:lnSpc>
                <a:spcPct val="80000"/>
              </a:lnSpc>
              <a:defRPr sz="2500"/>
            </a:pPr>
            <a:r>
              <a:t>Stephen Hughes, University of Puerto Rico</a:t>
            </a:r>
          </a:p>
          <a:p>
            <a:pPr>
              <a:lnSpc>
                <a:spcPct val="80000"/>
              </a:lnSpc>
              <a:defRPr sz="2500"/>
            </a:pPr>
            <a:r>
              <a:t>Bobby Karimi, Wilkes University</a:t>
            </a:r>
          </a:p>
        </p:txBody>
      </p:sp>
      <p:sp>
        <p:nvSpPr>
          <p:cNvPr id="231" name="TextBox 2"/>
          <p:cNvSpPr txBox="1"/>
          <p:nvPr/>
        </p:nvSpPr>
        <p:spPr>
          <a:xfrm>
            <a:off x="5762059" y="6115596"/>
            <a:ext cx="1964621"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tabLst>
                <a:tab pos="6172200" algn="r"/>
              </a:tabLst>
              <a:defRPr sz="1200"/>
            </a:lvl1pPr>
          </a:lstStyle>
          <a:p>
            <a:pPr/>
            <a:r>
              <a:t>Version: January 10, 2019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Picture 4" descr="Picture 4"/>
          <p:cNvPicPr>
            <a:picLocks noChangeAspect="1"/>
          </p:cNvPicPr>
          <p:nvPr/>
        </p:nvPicPr>
        <p:blipFill>
          <a:blip r:embed="rId2">
            <a:extLst/>
          </a:blip>
          <a:srcRect l="1020" t="33583" r="12343" b="28500"/>
          <a:stretch>
            <a:fillRect/>
          </a:stretch>
        </p:blipFill>
        <p:spPr>
          <a:xfrm>
            <a:off x="12567" y="3119689"/>
            <a:ext cx="9118866" cy="3083874"/>
          </a:xfrm>
          <a:prstGeom prst="rect">
            <a:avLst/>
          </a:prstGeom>
          <a:ln w="12700">
            <a:miter lim="400000"/>
          </a:ln>
        </p:spPr>
      </p:pic>
      <p:sp>
        <p:nvSpPr>
          <p:cNvPr id="271"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Rain</a:t>
            </a:r>
          </a:p>
        </p:txBody>
      </p:sp>
      <p:sp>
        <p:nvSpPr>
          <p:cNvPr id="272" name="Content Placeholder 2"/>
          <p:cNvSpPr txBox="1"/>
          <p:nvPr>
            <p:ph type="body" idx="1"/>
          </p:nvPr>
        </p:nvSpPr>
        <p:spPr>
          <a:xfrm>
            <a:off x="457200" y="949332"/>
            <a:ext cx="8229600" cy="4765896"/>
          </a:xfrm>
          <a:prstGeom prst="rect">
            <a:avLst/>
          </a:prstGeom>
        </p:spPr>
        <p:txBody>
          <a:bodyPr/>
          <a:lstStyle/>
          <a:p>
            <a:pPr/>
            <a:r>
              <a:t>Accumulation estimates range widely from 14 to 60 inches of maximum precipitation.</a:t>
            </a:r>
          </a:p>
          <a:p>
            <a:pPr/>
            <a:r>
              <a:t>National Hurricane Center (September 19–21)</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Picture 5" descr="Picture 5"/>
          <p:cNvPicPr>
            <a:picLocks noChangeAspect="1"/>
          </p:cNvPicPr>
          <p:nvPr/>
        </p:nvPicPr>
        <p:blipFill>
          <a:blip r:embed="rId2">
            <a:extLst/>
          </a:blip>
          <a:srcRect l="1126" t="33618" r="12317" b="28743"/>
          <a:stretch>
            <a:fillRect/>
          </a:stretch>
        </p:blipFill>
        <p:spPr>
          <a:xfrm>
            <a:off x="12568" y="3128015"/>
            <a:ext cx="9118865" cy="3064106"/>
          </a:xfrm>
          <a:prstGeom prst="rect">
            <a:avLst/>
          </a:prstGeom>
          <a:ln w="12700">
            <a:miter lim="400000"/>
          </a:ln>
        </p:spPr>
      </p:pic>
      <p:sp>
        <p:nvSpPr>
          <p:cNvPr id="275"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Rain</a:t>
            </a:r>
          </a:p>
        </p:txBody>
      </p:sp>
      <p:sp>
        <p:nvSpPr>
          <p:cNvPr id="276" name="Content Placeholder 2"/>
          <p:cNvSpPr txBox="1"/>
          <p:nvPr>
            <p:ph type="body" idx="1"/>
          </p:nvPr>
        </p:nvSpPr>
        <p:spPr>
          <a:xfrm>
            <a:off x="457200" y="949332"/>
            <a:ext cx="8229600" cy="4765896"/>
          </a:xfrm>
          <a:prstGeom prst="rect">
            <a:avLst/>
          </a:prstGeom>
        </p:spPr>
        <p:txBody>
          <a:bodyPr/>
          <a:lstStyle/>
          <a:p>
            <a:pPr/>
            <a:r>
              <a:t>Accumulation estimates range widely from 14 to 60 inches of maximum precipitation.</a:t>
            </a:r>
          </a:p>
          <a:p>
            <a:pPr/>
            <a:r>
              <a:t>National Weather Service QPE (September 20–21)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Rain</a:t>
            </a:r>
          </a:p>
        </p:txBody>
      </p:sp>
      <p:sp>
        <p:nvSpPr>
          <p:cNvPr id="279" name="Content Placeholder 2"/>
          <p:cNvSpPr txBox="1"/>
          <p:nvPr>
            <p:ph type="body" idx="1"/>
          </p:nvPr>
        </p:nvSpPr>
        <p:spPr>
          <a:xfrm>
            <a:off x="457200" y="949332"/>
            <a:ext cx="8229600" cy="4765896"/>
          </a:xfrm>
          <a:prstGeom prst="rect">
            <a:avLst/>
          </a:prstGeom>
        </p:spPr>
        <p:txBody>
          <a:bodyPr/>
          <a:lstStyle>
            <a:lvl1pPr>
              <a:spcBef>
                <a:spcPts val="500"/>
              </a:spcBef>
              <a:defRPr sz="2400"/>
            </a:lvl1pPr>
          </a:lstStyle>
          <a:p>
            <a:pPr/>
            <a:r>
              <a:t>The absolute amount of rain for the event remains unknown, but totals undoubtedly surpassed a threshold defined for rainfall-induced landslides in Puerto Rico.</a:t>
            </a:r>
          </a:p>
        </p:txBody>
      </p:sp>
      <p:pic>
        <p:nvPicPr>
          <p:cNvPr id="280" name="Picture 3" descr="Picture 3"/>
          <p:cNvPicPr>
            <a:picLocks noChangeAspect="1"/>
          </p:cNvPicPr>
          <p:nvPr/>
        </p:nvPicPr>
        <p:blipFill>
          <a:blip r:embed="rId2">
            <a:extLst/>
          </a:blip>
          <a:srcRect l="8166" t="0" r="10745" b="0"/>
          <a:stretch>
            <a:fillRect/>
          </a:stretch>
        </p:blipFill>
        <p:spPr>
          <a:xfrm>
            <a:off x="66674" y="2082755"/>
            <a:ext cx="5391152" cy="4155281"/>
          </a:xfrm>
          <a:prstGeom prst="rect">
            <a:avLst/>
          </a:prstGeom>
          <a:ln w="12700">
            <a:miter lim="400000"/>
          </a:ln>
        </p:spPr>
      </p:pic>
      <p:grpSp>
        <p:nvGrpSpPr>
          <p:cNvPr id="285" name="Group 8"/>
          <p:cNvGrpSpPr/>
          <p:nvPr/>
        </p:nvGrpSpPr>
        <p:grpSpPr>
          <a:xfrm>
            <a:off x="5738812" y="2228782"/>
            <a:ext cx="2621281" cy="929641"/>
            <a:chOff x="0" y="0"/>
            <a:chExt cx="2621280" cy="929639"/>
          </a:xfrm>
        </p:grpSpPr>
        <p:sp>
          <p:nvSpPr>
            <p:cNvPr id="281" name="TextBox 4"/>
            <p:cNvSpPr txBox="1"/>
            <p:nvPr/>
          </p:nvSpPr>
          <p:spPr>
            <a:xfrm>
              <a:off x="274320" y="0"/>
              <a:ext cx="2346961" cy="929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NWS Hurricane María</a:t>
              </a:r>
            </a:p>
            <a:p>
              <a:pPr/>
              <a:r>
                <a:t>NASA Hurricane María</a:t>
              </a:r>
            </a:p>
            <a:p>
              <a:pPr/>
              <a:r>
                <a:t>NHC Hurricane María</a:t>
              </a:r>
            </a:p>
          </p:txBody>
        </p:sp>
        <p:sp>
          <p:nvSpPr>
            <p:cNvPr id="282" name="Oval 5"/>
            <p:cNvSpPr/>
            <p:nvPr/>
          </p:nvSpPr>
          <p:spPr>
            <a:xfrm>
              <a:off x="0" y="65800"/>
              <a:ext cx="228600" cy="217607"/>
            </a:xfrm>
            <a:prstGeom prst="ellipse">
              <a:avLst/>
            </a:prstGeom>
            <a:solidFill>
              <a:srgbClr val="0A30F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283" name="Oval 6"/>
            <p:cNvSpPr/>
            <p:nvPr/>
          </p:nvSpPr>
          <p:spPr>
            <a:xfrm>
              <a:off x="0" y="322975"/>
              <a:ext cx="228600" cy="217607"/>
            </a:xfrm>
            <a:prstGeom prst="ellipse">
              <a:avLst/>
            </a:prstGeom>
            <a:solidFill>
              <a:srgbClr val="FF2713"/>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284" name="Oval 7"/>
            <p:cNvSpPr/>
            <p:nvPr/>
          </p:nvSpPr>
          <p:spPr>
            <a:xfrm>
              <a:off x="0" y="584177"/>
              <a:ext cx="228600" cy="217607"/>
            </a:xfrm>
            <a:prstGeom prst="ellipse">
              <a:avLst/>
            </a:prstGeom>
            <a:solidFill>
              <a:srgbClr val="FF9213"/>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286" name="TextBox 9"/>
          <p:cNvSpPr txBox="1"/>
          <p:nvPr/>
        </p:nvSpPr>
        <p:spPr>
          <a:xfrm>
            <a:off x="5498782" y="5665839"/>
            <a:ext cx="3375661"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Modified from Pando et al. (2005) and Larsen and Simon (1993)</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289" name="Content Placeholder 2"/>
          <p:cNvSpPr txBox="1"/>
          <p:nvPr>
            <p:ph type="body" idx="1"/>
          </p:nvPr>
        </p:nvSpPr>
        <p:spPr>
          <a:xfrm>
            <a:off x="457200" y="949332"/>
            <a:ext cx="8229600" cy="4765896"/>
          </a:xfrm>
          <a:prstGeom prst="rect">
            <a:avLst/>
          </a:prstGeom>
        </p:spPr>
        <p:txBody>
          <a:bodyPr/>
          <a:lstStyle/>
          <a:p>
            <a:pPr/>
            <a:r>
              <a:t>The USGS Landslide Hazards group issued a preliminary assessment of mass wasting across the island.</a:t>
            </a:r>
          </a:p>
        </p:txBody>
      </p:sp>
      <p:pic>
        <p:nvPicPr>
          <p:cNvPr id="290" name="Content Placeholder 3" descr="Content Placeholder 3"/>
          <p:cNvPicPr>
            <a:picLocks noChangeAspect="1"/>
          </p:cNvPicPr>
          <p:nvPr/>
        </p:nvPicPr>
        <p:blipFill>
          <a:blip r:embed="rId2">
            <a:extLst/>
          </a:blip>
          <a:srcRect l="0" t="23251" r="0" b="25051"/>
          <a:stretch>
            <a:fillRect/>
          </a:stretch>
        </p:blipFill>
        <p:spPr>
          <a:xfrm>
            <a:off x="0" y="2601801"/>
            <a:ext cx="9144000" cy="365295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pic>
        <p:nvPicPr>
          <p:cNvPr id="293" name="Content Placeholder 3" descr="Content Placeholder 3"/>
          <p:cNvPicPr>
            <a:picLocks noChangeAspect="1"/>
          </p:cNvPicPr>
          <p:nvPr/>
        </p:nvPicPr>
        <p:blipFill>
          <a:blip r:embed="rId2">
            <a:extLst/>
          </a:blip>
          <a:stretch>
            <a:fillRect/>
          </a:stretch>
        </p:blipFill>
        <p:spPr>
          <a:xfrm>
            <a:off x="1800225" y="798514"/>
            <a:ext cx="7253818" cy="5440363"/>
          </a:xfrm>
          <a:prstGeom prst="rect">
            <a:avLst/>
          </a:prstGeom>
          <a:ln w="12700">
            <a:miter lim="400000"/>
          </a:ln>
        </p:spPr>
      </p:pic>
      <p:sp>
        <p:nvSpPr>
          <p:cNvPr id="294" name="TextBox 4"/>
          <p:cNvSpPr txBox="1"/>
          <p:nvPr/>
        </p:nvSpPr>
        <p:spPr>
          <a:xfrm>
            <a:off x="169543" y="4818965"/>
            <a:ext cx="1365886" cy="1094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Barranquitas, Puerto Rico</a:t>
            </a:r>
          </a:p>
          <a:p>
            <a:pPr/>
          </a:p>
          <a:p>
            <a:pPr>
              <a:defRPr sz="1000"/>
            </a:pPr>
            <a:r>
              <a:t>Photo: Stephen Hughes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itle 1"/>
          <p:cNvSpPr txBox="1"/>
          <p:nvPr>
            <p:ph type="title"/>
          </p:nvPr>
        </p:nvSpPr>
        <p:spPr>
          <a:xfrm>
            <a:off x="457200" y="237651"/>
            <a:ext cx="8229600" cy="502089"/>
          </a:xfrm>
          <a:prstGeom prst="rect">
            <a:avLst/>
          </a:prstGeom>
        </p:spPr>
        <p:txBody>
          <a:bodyPr/>
          <a:lstStyle/>
          <a:p>
            <a:pPr defTabSz="370331">
              <a:defRPr sz="2754"/>
            </a:pPr>
          </a:p>
        </p:txBody>
      </p:sp>
      <p:pic>
        <p:nvPicPr>
          <p:cNvPr id="297" name="Picture 2" descr="Picture 2"/>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298" name="TextBox 3"/>
          <p:cNvSpPr txBox="1"/>
          <p:nvPr/>
        </p:nvSpPr>
        <p:spPr>
          <a:xfrm>
            <a:off x="228599" y="6324599"/>
            <a:ext cx="4772026"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PR-143 in Barranquitas, Photo:  Stephen Hughes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Title 1"/>
          <p:cNvSpPr txBox="1"/>
          <p:nvPr>
            <p:ph type="title"/>
          </p:nvPr>
        </p:nvSpPr>
        <p:spPr>
          <a:xfrm>
            <a:off x="457200" y="237651"/>
            <a:ext cx="8229600" cy="502089"/>
          </a:xfrm>
          <a:prstGeom prst="rect">
            <a:avLst/>
          </a:prstGeom>
        </p:spPr>
        <p:txBody>
          <a:bodyPr/>
          <a:lstStyle/>
          <a:p>
            <a:pPr defTabSz="370331">
              <a:defRPr sz="2754"/>
            </a:pPr>
          </a:p>
        </p:txBody>
      </p:sp>
      <p:pic>
        <p:nvPicPr>
          <p:cNvPr id="301" name="Picture 2" descr="Picture 2"/>
          <p:cNvPicPr>
            <a:picLocks noChangeAspect="1"/>
          </p:cNvPicPr>
          <p:nvPr/>
        </p:nvPicPr>
        <p:blipFill>
          <a:blip r:embed="rId2">
            <a:extLst/>
          </a:blip>
          <a:stretch>
            <a:fillRect/>
          </a:stretch>
        </p:blipFill>
        <p:spPr>
          <a:xfrm>
            <a:off x="0" y="-2"/>
            <a:ext cx="9144000" cy="6858002"/>
          </a:xfrm>
          <a:prstGeom prst="rect">
            <a:avLst/>
          </a:prstGeom>
          <a:ln w="12700">
            <a:miter lim="400000"/>
          </a:ln>
        </p:spPr>
      </p:pic>
      <p:sp>
        <p:nvSpPr>
          <p:cNvPr id="302" name="TextBox 3"/>
          <p:cNvSpPr txBox="1"/>
          <p:nvPr/>
        </p:nvSpPr>
        <p:spPr>
          <a:xfrm>
            <a:off x="228599" y="6324599"/>
            <a:ext cx="4638676"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PR-143 in Barranquitas, Photo: Stephen Hughes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Picture 2" descr="Picture 2"/>
          <p:cNvPicPr>
            <a:picLocks noChangeAspect="1"/>
          </p:cNvPicPr>
          <p:nvPr/>
        </p:nvPicPr>
        <p:blipFill>
          <a:blip r:embed="rId2">
            <a:extLst/>
          </a:blip>
          <a:stretch>
            <a:fillRect/>
          </a:stretch>
        </p:blipFill>
        <p:spPr>
          <a:xfrm>
            <a:off x="1800225" y="815938"/>
            <a:ext cx="7277100" cy="5457826"/>
          </a:xfrm>
          <a:prstGeom prst="rect">
            <a:avLst/>
          </a:prstGeom>
          <a:ln w="12700">
            <a:miter lim="400000"/>
          </a:ln>
        </p:spPr>
      </p:pic>
      <p:sp>
        <p:nvSpPr>
          <p:cNvPr id="305"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306" name="TextBox 5"/>
          <p:cNvSpPr txBox="1"/>
          <p:nvPr/>
        </p:nvSpPr>
        <p:spPr>
          <a:xfrm>
            <a:off x="198118" y="4809440"/>
            <a:ext cx="1365886" cy="1094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Lares, </a:t>
            </a:r>
          </a:p>
          <a:p>
            <a:pPr/>
            <a:r>
              <a:t>Puerto Rico</a:t>
            </a:r>
          </a:p>
          <a:p>
            <a:pPr/>
          </a:p>
          <a:p>
            <a:pPr>
              <a:defRPr sz="1000"/>
            </a:pPr>
            <a:r>
              <a:t>Photo: Stephen Hughes</a:t>
            </a:r>
          </a:p>
        </p:txBody>
      </p:sp>
      <p:sp>
        <p:nvSpPr>
          <p:cNvPr id="307" name="TextBox 6"/>
          <p:cNvSpPr txBox="1"/>
          <p:nvPr/>
        </p:nvSpPr>
        <p:spPr>
          <a:xfrm>
            <a:off x="5722619" y="93409"/>
            <a:ext cx="3375662"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**Assignments 1 and 2 will focus on data collected from this site.**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itle 1"/>
          <p:cNvSpPr txBox="1"/>
          <p:nvPr>
            <p:ph type="title"/>
          </p:nvPr>
        </p:nvSpPr>
        <p:spPr>
          <a:prstGeom prst="rect">
            <a:avLst/>
          </a:prstGeom>
        </p:spPr>
        <p:txBody>
          <a:bodyPr/>
          <a:lstStyle/>
          <a:p>
            <a:pPr/>
          </a:p>
        </p:txBody>
      </p:sp>
      <p:pic>
        <p:nvPicPr>
          <p:cNvPr id="310"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311" name="TextBox 3"/>
          <p:cNvSpPr txBox="1"/>
          <p:nvPr/>
        </p:nvSpPr>
        <p:spPr>
          <a:xfrm>
            <a:off x="123825" y="6315074"/>
            <a:ext cx="3990975"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PR-431 in Lares, Photo:  Stephen Hughes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Title 1"/>
          <p:cNvSpPr txBox="1"/>
          <p:nvPr>
            <p:ph type="title"/>
          </p:nvPr>
        </p:nvSpPr>
        <p:spPr>
          <a:prstGeom prst="rect">
            <a:avLst/>
          </a:prstGeom>
        </p:spPr>
        <p:txBody>
          <a:bodyPr/>
          <a:lstStyle/>
          <a:p>
            <a:pPr/>
          </a:p>
        </p:txBody>
      </p:sp>
      <p:pic>
        <p:nvPicPr>
          <p:cNvPr id="314"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315" name="Rectangle 2"/>
          <p:cNvSpPr/>
          <p:nvPr/>
        </p:nvSpPr>
        <p:spPr>
          <a:xfrm rot="20460908">
            <a:off x="4862945" y="3179617"/>
            <a:ext cx="1579420" cy="1427019"/>
          </a:xfrm>
          <a:prstGeom prst="rect">
            <a:avLst/>
          </a:prstGeom>
          <a:ln w="63500">
            <a:solidFill>
              <a:srgbClr val="FF0000"/>
            </a:solidFill>
          </a:ln>
        </p:spPr>
        <p:txBody>
          <a:bodyPr lIns="45719" rIns="45719" anchor="ctr"/>
          <a:lstStyle/>
          <a:p>
            <a:pPr algn="ctr" defTabSz="914400">
              <a:defRPr>
                <a:solidFill>
                  <a:srgbClr val="FFFFFF"/>
                </a:solidFill>
              </a:defRPr>
            </a:pPr>
          </a:p>
        </p:txBody>
      </p:sp>
      <p:sp>
        <p:nvSpPr>
          <p:cNvPr id="316" name="TextBox 5"/>
          <p:cNvSpPr txBox="1"/>
          <p:nvPr/>
        </p:nvSpPr>
        <p:spPr>
          <a:xfrm>
            <a:off x="123825" y="6315074"/>
            <a:ext cx="3990975"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PR-431 in Lares, Photo:  Stephen Hughes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Impacts</a:t>
            </a:r>
          </a:p>
        </p:txBody>
      </p:sp>
      <p:sp>
        <p:nvSpPr>
          <p:cNvPr id="236" name="Content Placeholder 2"/>
          <p:cNvSpPr txBox="1"/>
          <p:nvPr>
            <p:ph type="body" idx="1"/>
          </p:nvPr>
        </p:nvSpPr>
        <p:spPr>
          <a:xfrm>
            <a:off x="457200" y="949331"/>
            <a:ext cx="8229600" cy="5243652"/>
          </a:xfrm>
          <a:prstGeom prst="rect">
            <a:avLst/>
          </a:prstGeom>
        </p:spPr>
        <p:txBody>
          <a:bodyPr/>
          <a:lstStyle/>
          <a:p>
            <a:pPr>
              <a:lnSpc>
                <a:spcPct val="80000"/>
              </a:lnSpc>
              <a:spcBef>
                <a:spcPts val="600"/>
              </a:spcBef>
              <a:defRPr sz="2700"/>
            </a:pPr>
            <a:r>
              <a:t>Deaths:  between 3,000 and 4,000</a:t>
            </a:r>
          </a:p>
          <a:p>
            <a:pPr lvl="4" marL="2057400" indent="-228600">
              <a:lnSpc>
                <a:spcPct val="80000"/>
              </a:lnSpc>
              <a:spcBef>
                <a:spcPts val="400"/>
              </a:spcBef>
              <a:defRPr sz="1700"/>
            </a:pPr>
            <a:r>
              <a:t>Exact value unknown: </a:t>
            </a:r>
          </a:p>
          <a:p>
            <a:pPr lvl="4" marL="2057400" indent="-228600">
              <a:lnSpc>
                <a:spcPct val="80000"/>
              </a:lnSpc>
              <a:spcBef>
                <a:spcPts val="200"/>
              </a:spcBef>
              <a:defRPr sz="1000"/>
            </a:pPr>
            <a:r>
              <a:rPr u="sng">
                <a:solidFill>
                  <a:srgbClr val="0000FF"/>
                </a:solidFill>
                <a:uFill>
                  <a:solidFill>
                    <a:srgbClr val="0000FF"/>
                  </a:solidFill>
                </a:uFill>
                <a:hlinkClick r:id="rId2" invalidUrl="" action="" tgtFrame="" tooltip="" history="1" highlightClick="0" endSnd="0"/>
              </a:rPr>
              <a:t>https://edition.cnn.com/2018/08/29/us/puerto-rico-growing-death-toll/index.html</a:t>
            </a:r>
            <a:endParaRPr sz="1200"/>
          </a:p>
          <a:p>
            <a:pPr>
              <a:lnSpc>
                <a:spcPct val="80000"/>
              </a:lnSpc>
              <a:spcBef>
                <a:spcPts val="600"/>
              </a:spcBef>
              <a:defRPr sz="2700"/>
            </a:pPr>
            <a:r>
              <a:t>Customers without power/water</a:t>
            </a:r>
          </a:p>
          <a:p>
            <a:pPr lvl="1" marL="742950" indent="-285750">
              <a:lnSpc>
                <a:spcPct val="80000"/>
              </a:lnSpc>
              <a:spcBef>
                <a:spcPts val="500"/>
              </a:spcBef>
              <a:defRPr sz="2300"/>
            </a:pPr>
            <a:r>
              <a:t>100% of Puerto Rico </a:t>
            </a:r>
            <a:r>
              <a:rPr sz="2000"/>
              <a:t>(more than 3.5 million people)</a:t>
            </a:r>
          </a:p>
          <a:p>
            <a:pPr lvl="1" marL="742950" indent="-285750">
              <a:lnSpc>
                <a:spcPct val="80000"/>
              </a:lnSpc>
              <a:spcBef>
                <a:spcPts val="500"/>
              </a:spcBef>
              <a:defRPr sz="2300"/>
            </a:pPr>
            <a:r>
              <a:t>Full power restored 11 months later</a:t>
            </a:r>
          </a:p>
          <a:p>
            <a:pPr lvl="2" marL="1143000" indent="-228600">
              <a:lnSpc>
                <a:spcPct val="80000"/>
              </a:lnSpc>
              <a:spcBef>
                <a:spcPts val="300"/>
              </a:spcBef>
              <a:defRPr sz="1300"/>
            </a:pPr>
            <a:r>
              <a:rPr u="sng">
                <a:solidFill>
                  <a:srgbClr val="0000FF"/>
                </a:solidFill>
                <a:uFill>
                  <a:solidFill>
                    <a:srgbClr val="0000FF"/>
                  </a:solidFill>
                </a:uFill>
                <a:hlinkClick r:id="rId3" invalidUrl="" action="" tgtFrame="" tooltip="" history="1" highlightClick="0" endSnd="0"/>
              </a:rPr>
              <a:t>https://www.nytimes.com/2018/08/14/us/puerto-rico-electricity-power.html</a:t>
            </a:r>
            <a:endParaRPr sz="1600"/>
          </a:p>
          <a:p>
            <a:pPr>
              <a:lnSpc>
                <a:spcPct val="80000"/>
              </a:lnSpc>
              <a:spcBef>
                <a:spcPts val="600"/>
              </a:spcBef>
              <a:defRPr sz="2700"/>
            </a:pPr>
            <a:r>
              <a:t>Landslides: more than 40,000</a:t>
            </a:r>
          </a:p>
          <a:p>
            <a:pPr lvl="2" marL="1143000" indent="-228600">
              <a:lnSpc>
                <a:spcPct val="80000"/>
              </a:lnSpc>
              <a:spcBef>
                <a:spcPts val="300"/>
              </a:spcBef>
              <a:defRPr sz="1300"/>
            </a:pPr>
            <a:r>
              <a:rPr u="sng">
                <a:solidFill>
                  <a:srgbClr val="0000FF"/>
                </a:solidFill>
                <a:uFill>
                  <a:solidFill>
                    <a:srgbClr val="0000FF"/>
                  </a:solidFill>
                </a:uFill>
                <a:hlinkClick r:id="rId4" invalidUrl="" action="" tgtFrame="" tooltip="" history="1" highlightClick="0" endSnd="0"/>
              </a:rPr>
              <a:t>https://sites.google.com/a/upr.edu/geology/research/slides-pr</a:t>
            </a:r>
            <a:endParaRPr sz="1600"/>
          </a:p>
          <a:p>
            <a:pPr>
              <a:lnSpc>
                <a:spcPct val="80000"/>
              </a:lnSpc>
              <a:spcBef>
                <a:spcPts val="600"/>
              </a:spcBef>
              <a:defRPr sz="2700"/>
            </a:pPr>
            <a:r>
              <a:t>Other effects:	</a:t>
            </a:r>
          </a:p>
          <a:p>
            <a:pPr lvl="1" marL="742950" indent="-285750">
              <a:lnSpc>
                <a:spcPct val="80000"/>
              </a:lnSpc>
              <a:spcBef>
                <a:spcPts val="400"/>
              </a:spcBef>
              <a:defRPr sz="1700"/>
            </a:pPr>
            <a:r>
              <a:t>Very little or no communication (phone, internet, radio) for at least two weeks after the storm made landfall</a:t>
            </a:r>
            <a:endParaRPr sz="2300"/>
          </a:p>
          <a:p>
            <a:pPr lvl="1" marL="742950" indent="-285750">
              <a:lnSpc>
                <a:spcPct val="80000"/>
              </a:lnSpc>
              <a:spcBef>
                <a:spcPts val="400"/>
              </a:spcBef>
              <a:defRPr sz="1700"/>
            </a:pPr>
            <a:r>
              <a:t>Food and water shortages</a:t>
            </a:r>
            <a:endParaRPr sz="2300"/>
          </a:p>
          <a:p>
            <a:pPr lvl="1" marL="742950" indent="-285750">
              <a:lnSpc>
                <a:spcPct val="80000"/>
              </a:lnSpc>
              <a:spcBef>
                <a:spcPts val="400"/>
              </a:spcBef>
              <a:defRPr sz="1700"/>
            </a:pPr>
            <a:r>
              <a:t>Various mountain communities cut off for days or several weeks</a:t>
            </a:r>
            <a:endParaRPr sz="2300"/>
          </a:p>
          <a:p>
            <a:pPr lvl="1" marL="742950" indent="-285750">
              <a:lnSpc>
                <a:spcPct val="80000"/>
              </a:lnSpc>
              <a:spcBef>
                <a:spcPts val="400"/>
              </a:spcBef>
              <a:defRPr sz="1700"/>
            </a:pPr>
            <a:r>
              <a:t>Lines at gasoline stations for over 12 hours</a:t>
            </a:r>
            <a:endParaRPr sz="2300"/>
          </a:p>
          <a:p>
            <a:pPr lvl="1" marL="742950" indent="-285750">
              <a:lnSpc>
                <a:spcPct val="80000"/>
              </a:lnSpc>
              <a:spcBef>
                <a:spcPts val="400"/>
              </a:spcBef>
              <a:defRPr sz="1700"/>
            </a:pPr>
            <a:r>
              <a:t>Damage of large reservoir spillway (Lago Guajataca)</a:t>
            </a:r>
            <a:endParaRPr sz="2300"/>
          </a:p>
          <a:p>
            <a:pPr lvl="2" marL="1143000" indent="-228600">
              <a:lnSpc>
                <a:spcPct val="80000"/>
              </a:lnSpc>
              <a:spcBef>
                <a:spcPts val="300"/>
              </a:spcBef>
              <a:defRPr sz="1300"/>
            </a:pPr>
            <a:r>
              <a:rPr u="sng">
                <a:solidFill>
                  <a:srgbClr val="0000FF"/>
                </a:solidFill>
                <a:uFill>
                  <a:solidFill>
                    <a:srgbClr val="0000FF"/>
                  </a:solidFill>
                </a:uFill>
                <a:hlinkClick r:id="rId5" invalidUrl="" action="" tgtFrame="" tooltip="" history="1" highlightClick="0" endSnd="0"/>
              </a:rPr>
              <a:t>https://youtu.be/LBa8X03fVQg</a:t>
            </a:r>
            <a:r>
              <a: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itle 1"/>
          <p:cNvSpPr txBox="1"/>
          <p:nvPr>
            <p:ph type="title"/>
          </p:nvPr>
        </p:nvSpPr>
        <p:spPr>
          <a:prstGeom prst="rect">
            <a:avLst/>
          </a:prstGeom>
        </p:spPr>
        <p:txBody>
          <a:bodyPr/>
          <a:lstStyle/>
          <a:p>
            <a:pPr/>
          </a:p>
        </p:txBody>
      </p:sp>
      <p:pic>
        <p:nvPicPr>
          <p:cNvPr id="319" name="Picture 2" descr="Picture 2"/>
          <p:cNvPicPr>
            <a:picLocks noChangeAspect="1"/>
          </p:cNvPicPr>
          <p:nvPr/>
        </p:nvPicPr>
        <p:blipFill>
          <a:blip r:embed="rId2">
            <a:extLst/>
          </a:blip>
          <a:stretch>
            <a:fillRect/>
          </a:stretch>
        </p:blipFill>
        <p:spPr>
          <a:xfrm>
            <a:off x="1" y="0"/>
            <a:ext cx="9144001" cy="6858000"/>
          </a:xfrm>
          <a:prstGeom prst="rect">
            <a:avLst/>
          </a:prstGeom>
          <a:ln w="12700">
            <a:miter lim="400000"/>
          </a:ln>
        </p:spPr>
      </p:pic>
      <p:sp>
        <p:nvSpPr>
          <p:cNvPr id="320" name="TextBox 4"/>
          <p:cNvSpPr txBox="1"/>
          <p:nvPr/>
        </p:nvSpPr>
        <p:spPr>
          <a:xfrm>
            <a:off x="123825" y="6315074"/>
            <a:ext cx="3990975"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PR-431 in Lares, Photo:  Stephen Hughes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Picture 3" descr="Picture 3"/>
          <p:cNvPicPr>
            <a:picLocks noChangeAspect="1"/>
          </p:cNvPicPr>
          <p:nvPr/>
        </p:nvPicPr>
        <p:blipFill>
          <a:blip r:embed="rId2">
            <a:extLst/>
          </a:blip>
          <a:stretch>
            <a:fillRect/>
          </a:stretch>
        </p:blipFill>
        <p:spPr>
          <a:xfrm>
            <a:off x="1800225" y="815938"/>
            <a:ext cx="7277100" cy="5457826"/>
          </a:xfrm>
          <a:prstGeom prst="rect">
            <a:avLst/>
          </a:prstGeom>
          <a:ln w="12700">
            <a:miter lim="400000"/>
          </a:ln>
        </p:spPr>
      </p:pic>
      <p:sp>
        <p:nvSpPr>
          <p:cNvPr id="323"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324" name="TextBox 4"/>
          <p:cNvSpPr txBox="1"/>
          <p:nvPr/>
        </p:nvSpPr>
        <p:spPr>
          <a:xfrm>
            <a:off x="226693" y="4818965"/>
            <a:ext cx="1365886" cy="1094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Naguabo, Puerto Rico</a:t>
            </a:r>
          </a:p>
          <a:p>
            <a:pPr/>
          </a:p>
          <a:p>
            <a:pPr>
              <a:defRPr sz="1000"/>
            </a:pPr>
            <a:r>
              <a:t>Photo: Stephen Hughes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pic>
        <p:nvPicPr>
          <p:cNvPr id="327" name="Content Placeholder 3" descr="Content Placeholder 3"/>
          <p:cNvPicPr>
            <a:picLocks noChangeAspect="1"/>
          </p:cNvPicPr>
          <p:nvPr/>
        </p:nvPicPr>
        <p:blipFill>
          <a:blip r:embed="rId2">
            <a:extLst/>
          </a:blip>
          <a:stretch>
            <a:fillRect/>
          </a:stretch>
        </p:blipFill>
        <p:spPr>
          <a:xfrm>
            <a:off x="1394882" y="949325"/>
            <a:ext cx="6354235" cy="4765675"/>
          </a:xfrm>
          <a:prstGeom prst="rect">
            <a:avLst/>
          </a:prstGeom>
          <a:ln w="12700">
            <a:miter lim="400000"/>
          </a:ln>
        </p:spPr>
      </p:pic>
      <p:sp>
        <p:nvSpPr>
          <p:cNvPr id="328" name="TextBox 4"/>
          <p:cNvSpPr txBox="1"/>
          <p:nvPr/>
        </p:nvSpPr>
        <p:spPr>
          <a:xfrm>
            <a:off x="235477" y="4818965"/>
            <a:ext cx="1365886" cy="1094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Utuado, </a:t>
            </a:r>
          </a:p>
          <a:p>
            <a:pPr/>
            <a:r>
              <a:t>Puerto Rico</a:t>
            </a:r>
          </a:p>
          <a:p>
            <a:pPr/>
          </a:p>
          <a:p>
            <a:pPr>
              <a:defRPr sz="1000"/>
            </a:pPr>
            <a:r>
              <a:t>Photo: James Joyce</a:t>
            </a:r>
          </a:p>
        </p:txBody>
      </p:sp>
      <p:sp>
        <p:nvSpPr>
          <p:cNvPr id="329" name="TextBox 6"/>
          <p:cNvSpPr txBox="1"/>
          <p:nvPr/>
        </p:nvSpPr>
        <p:spPr>
          <a:xfrm>
            <a:off x="45719" y="1705553"/>
            <a:ext cx="1365887" cy="1297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vl1pPr>
          </a:lstStyle>
          <a:p>
            <a:pPr/>
            <a:r>
              <a:t>Sediment liberated by mass wasting deposited down channel.</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Picture 2" descr="Picture 2"/>
          <p:cNvPicPr>
            <a:picLocks noChangeAspect="1"/>
          </p:cNvPicPr>
          <p:nvPr/>
        </p:nvPicPr>
        <p:blipFill>
          <a:blip r:embed="rId2">
            <a:extLst/>
          </a:blip>
          <a:stretch>
            <a:fillRect/>
          </a:stretch>
        </p:blipFill>
        <p:spPr>
          <a:xfrm>
            <a:off x="0" y="1"/>
            <a:ext cx="9144000" cy="6858001"/>
          </a:xfrm>
          <a:prstGeom prst="rect">
            <a:avLst/>
          </a:prstGeom>
          <a:ln w="12700">
            <a:miter lim="400000"/>
          </a:ln>
        </p:spPr>
      </p:pic>
      <p:sp>
        <p:nvSpPr>
          <p:cNvPr id="332" name="Title 1"/>
          <p:cNvSpPr txBox="1"/>
          <p:nvPr>
            <p:ph type="title"/>
          </p:nvPr>
        </p:nvSpPr>
        <p:spPr>
          <a:prstGeom prst="rect">
            <a:avLst/>
          </a:prstGeom>
        </p:spPr>
        <p:txBody>
          <a:bodyPr/>
          <a:lstStyle/>
          <a:p>
            <a:pPr/>
          </a:p>
        </p:txBody>
      </p:sp>
      <p:sp>
        <p:nvSpPr>
          <p:cNvPr id="333" name="TextBox 2"/>
          <p:cNvSpPr txBox="1"/>
          <p:nvPr/>
        </p:nvSpPr>
        <p:spPr>
          <a:xfrm>
            <a:off x="228600" y="6324599"/>
            <a:ext cx="7391400"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Lago Caonillas Dam Looking Downstream (Utuado), Photo:  Stephen Hughes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itle 1"/>
          <p:cNvSpPr txBox="1"/>
          <p:nvPr>
            <p:ph type="title"/>
          </p:nvPr>
        </p:nvSpPr>
        <p:spPr>
          <a:prstGeom prst="rect">
            <a:avLst/>
          </a:prstGeom>
        </p:spPr>
        <p:txBody>
          <a:bodyPr/>
          <a:lstStyle/>
          <a:p>
            <a:pPr/>
          </a:p>
        </p:txBody>
      </p:sp>
      <p:pic>
        <p:nvPicPr>
          <p:cNvPr id="336" name="Picture 2" descr="Picture 2"/>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337" name="TextBox 3"/>
          <p:cNvSpPr txBox="1"/>
          <p:nvPr/>
        </p:nvSpPr>
        <p:spPr>
          <a:xfrm>
            <a:off x="104777" y="6324599"/>
            <a:ext cx="5038724"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PR-143 in Coamo/Orocovis, Photo:  Stephen Hughes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Title 1"/>
          <p:cNvSpPr txBox="1"/>
          <p:nvPr>
            <p:ph type="title"/>
          </p:nvPr>
        </p:nvSpPr>
        <p:spPr>
          <a:prstGeom prst="rect">
            <a:avLst/>
          </a:prstGeom>
        </p:spPr>
        <p:txBody>
          <a:bodyPr/>
          <a:lstStyle/>
          <a:p>
            <a:pPr/>
          </a:p>
        </p:txBody>
      </p:sp>
      <p:pic>
        <p:nvPicPr>
          <p:cNvPr id="340" name="Picture 2" descr="Picture 2"/>
          <p:cNvPicPr>
            <a:picLocks noChangeAspect="1"/>
          </p:cNvPicPr>
          <p:nvPr/>
        </p:nvPicPr>
        <p:blipFill>
          <a:blip r:embed="rId2">
            <a:extLst/>
          </a:blip>
          <a:stretch>
            <a:fillRect/>
          </a:stretch>
        </p:blipFill>
        <p:spPr>
          <a:xfrm>
            <a:off x="0" y="1"/>
            <a:ext cx="9144000" cy="6858001"/>
          </a:xfrm>
          <a:prstGeom prst="rect">
            <a:avLst/>
          </a:prstGeom>
          <a:ln w="12700">
            <a:miter lim="400000"/>
          </a:ln>
        </p:spPr>
      </p:pic>
      <p:sp>
        <p:nvSpPr>
          <p:cNvPr id="341" name="TextBox 3"/>
          <p:cNvSpPr txBox="1"/>
          <p:nvPr/>
        </p:nvSpPr>
        <p:spPr>
          <a:xfrm>
            <a:off x="3829050" y="6324599"/>
            <a:ext cx="5162550"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PR-143 in Coamo/Orocovis, Photo:  Stephen Hughes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Title 1"/>
          <p:cNvSpPr txBox="1"/>
          <p:nvPr>
            <p:ph type="title"/>
          </p:nvPr>
        </p:nvSpPr>
        <p:spPr>
          <a:prstGeom prst="rect">
            <a:avLst/>
          </a:prstGeom>
        </p:spPr>
        <p:txBody>
          <a:bodyPr/>
          <a:lstStyle/>
          <a:p>
            <a:pPr/>
          </a:p>
        </p:txBody>
      </p:sp>
      <p:pic>
        <p:nvPicPr>
          <p:cNvPr id="344" name="Picture 2" descr="Picture 2"/>
          <p:cNvPicPr>
            <a:picLocks noChangeAspect="1"/>
          </p:cNvPicPr>
          <p:nvPr/>
        </p:nvPicPr>
        <p:blipFill>
          <a:blip r:embed="rId2">
            <a:extLst/>
          </a:blip>
          <a:stretch>
            <a:fillRect/>
          </a:stretch>
        </p:blipFill>
        <p:spPr>
          <a:xfrm>
            <a:off x="1" y="0"/>
            <a:ext cx="9144001" cy="6858000"/>
          </a:xfrm>
          <a:prstGeom prst="rect">
            <a:avLst/>
          </a:prstGeom>
          <a:ln w="12700">
            <a:miter lim="400000"/>
          </a:ln>
        </p:spPr>
      </p:pic>
      <p:sp>
        <p:nvSpPr>
          <p:cNvPr id="345" name="TextBox 3"/>
          <p:cNvSpPr txBox="1"/>
          <p:nvPr/>
        </p:nvSpPr>
        <p:spPr>
          <a:xfrm>
            <a:off x="3914775" y="6324599"/>
            <a:ext cx="5076825"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PR-143 in Coamo/Orocovis, Photo:  Stephen Hughes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Title 1"/>
          <p:cNvSpPr txBox="1"/>
          <p:nvPr>
            <p:ph type="title"/>
          </p:nvPr>
        </p:nvSpPr>
        <p:spPr>
          <a:prstGeom prst="rect">
            <a:avLst/>
          </a:prstGeom>
        </p:spPr>
        <p:txBody>
          <a:bodyPr/>
          <a:lstStyle/>
          <a:p>
            <a:pPr/>
          </a:p>
        </p:txBody>
      </p:sp>
      <p:pic>
        <p:nvPicPr>
          <p:cNvPr id="348" name="Picture 2" descr="Picture 2"/>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349" name="TextBox 3"/>
          <p:cNvSpPr txBox="1"/>
          <p:nvPr/>
        </p:nvSpPr>
        <p:spPr>
          <a:xfrm>
            <a:off x="4791075" y="152399"/>
            <a:ext cx="4200525"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PR-555 in Coamo, Photo:  Stephen Hughes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352" name="Content Placeholder 2"/>
          <p:cNvSpPr txBox="1"/>
          <p:nvPr>
            <p:ph type="body" idx="1"/>
          </p:nvPr>
        </p:nvSpPr>
        <p:spPr>
          <a:xfrm>
            <a:off x="457200" y="949332"/>
            <a:ext cx="8229600" cy="4765896"/>
          </a:xfrm>
          <a:prstGeom prst="rect">
            <a:avLst/>
          </a:prstGeom>
        </p:spPr>
        <p:txBody>
          <a:bodyPr/>
          <a:lstStyle/>
          <a:p>
            <a:pPr/>
            <a:r>
              <a:t>Why the “hotspot” near the center of the island?</a:t>
            </a:r>
          </a:p>
        </p:txBody>
      </p:sp>
      <p:pic>
        <p:nvPicPr>
          <p:cNvPr id="353" name="Content Placeholder 3" descr="Content Placeholder 3"/>
          <p:cNvPicPr>
            <a:picLocks noChangeAspect="1"/>
          </p:cNvPicPr>
          <p:nvPr/>
        </p:nvPicPr>
        <p:blipFill>
          <a:blip r:embed="rId2">
            <a:extLst/>
          </a:blip>
          <a:srcRect l="0" t="23251" r="0" b="25051"/>
          <a:stretch>
            <a:fillRect/>
          </a:stretch>
        </p:blipFill>
        <p:spPr>
          <a:xfrm>
            <a:off x="0" y="2601801"/>
            <a:ext cx="9144000" cy="365295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Title 1"/>
          <p:cNvSpPr txBox="1"/>
          <p:nvPr>
            <p:ph type="title"/>
          </p:nvPr>
        </p:nvSpPr>
        <p:spPr>
          <a:xfrm>
            <a:off x="526211" y="120768"/>
            <a:ext cx="8229601" cy="1143001"/>
          </a:xfrm>
          <a:prstGeom prst="rect">
            <a:avLst/>
          </a:prstGeom>
        </p:spPr>
        <p:txBody>
          <a:bodyPr/>
          <a:lstStyle/>
          <a:p>
            <a:pPr>
              <a:defRPr sz="3000"/>
            </a:pPr>
            <a:r>
              <a:t>Strength of Rock and Soil: </a:t>
            </a:r>
            <a:br/>
            <a:r>
              <a:rPr sz="2400"/>
              <a:t>Parameters important for movement of hillslope materials</a:t>
            </a:r>
          </a:p>
        </p:txBody>
      </p:sp>
      <p:sp>
        <p:nvSpPr>
          <p:cNvPr id="356" name="TextBox 3"/>
          <p:cNvSpPr txBox="1"/>
          <p:nvPr/>
        </p:nvSpPr>
        <p:spPr>
          <a:xfrm>
            <a:off x="548380" y="5774809"/>
            <a:ext cx="845781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000">
                <a:solidFill>
                  <a:srgbClr val="0070C0"/>
                </a:solidFill>
              </a:defRPr>
            </a:pPr>
            <a:r>
              <a:t>The ability of material to resist shearing stress is called its </a:t>
            </a:r>
            <a:r>
              <a:rPr b="1" sz="2400"/>
              <a:t>Shear Strength</a:t>
            </a:r>
            <a:r>
              <a:rPr b="1"/>
              <a:t> (SS).</a:t>
            </a:r>
          </a:p>
        </p:txBody>
      </p:sp>
      <p:sp>
        <p:nvSpPr>
          <p:cNvPr id="357" name="TextBox 5"/>
          <p:cNvSpPr txBox="1"/>
          <p:nvPr/>
        </p:nvSpPr>
        <p:spPr>
          <a:xfrm>
            <a:off x="2520169" y="1667068"/>
            <a:ext cx="1860561" cy="396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lvl1pPr>
          </a:lstStyle>
          <a:p>
            <a:pPr/>
            <a:r>
              <a:t>Coulomb criteria</a:t>
            </a:r>
          </a:p>
        </p:txBody>
      </p:sp>
      <p:sp>
        <p:nvSpPr>
          <p:cNvPr id="358" name="TextBox 4"/>
          <p:cNvSpPr txBox="1"/>
          <p:nvPr/>
        </p:nvSpPr>
        <p:spPr>
          <a:xfrm>
            <a:off x="45719" y="2276475"/>
            <a:ext cx="207073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After Bierman and Montgomery, 2014</a:t>
            </a:r>
          </a:p>
        </p:txBody>
      </p:sp>
      <p:pic>
        <p:nvPicPr>
          <p:cNvPr id="359" name="Picture 6" descr="Picture 6"/>
          <p:cNvPicPr>
            <a:picLocks noChangeAspect="1"/>
          </p:cNvPicPr>
          <p:nvPr/>
        </p:nvPicPr>
        <p:blipFill>
          <a:blip r:embed="rId2">
            <a:extLst/>
          </a:blip>
          <a:stretch>
            <a:fillRect/>
          </a:stretch>
        </p:blipFill>
        <p:spPr>
          <a:xfrm>
            <a:off x="2162175" y="1439563"/>
            <a:ext cx="6657982" cy="427218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Title 1"/>
          <p:cNvSpPr txBox="1"/>
          <p:nvPr>
            <p:ph type="title"/>
          </p:nvPr>
        </p:nvSpPr>
        <p:spPr>
          <a:xfrm>
            <a:off x="457200" y="237651"/>
            <a:ext cx="8229600" cy="502089"/>
          </a:xfrm>
          <a:prstGeom prst="rect">
            <a:avLst/>
          </a:prstGeom>
        </p:spPr>
        <p:txBody>
          <a:bodyPr/>
          <a:lstStyle>
            <a:lvl1pPr defTabSz="370331">
              <a:defRPr sz="2754"/>
            </a:lvl1pPr>
          </a:lstStyle>
          <a:p>
            <a:pPr/>
            <a:r>
              <a:t>Videos</a:t>
            </a:r>
          </a:p>
        </p:txBody>
      </p:sp>
      <p:sp>
        <p:nvSpPr>
          <p:cNvPr id="239" name="Content Placeholder 2"/>
          <p:cNvSpPr txBox="1"/>
          <p:nvPr>
            <p:ph type="body" idx="1"/>
          </p:nvPr>
        </p:nvSpPr>
        <p:spPr>
          <a:xfrm>
            <a:off x="457200" y="949332"/>
            <a:ext cx="8229600" cy="4765896"/>
          </a:xfrm>
          <a:prstGeom prst="rect">
            <a:avLst/>
          </a:prstGeom>
        </p:spPr>
        <p:txBody>
          <a:bodyPr/>
          <a:lstStyle/>
          <a:p>
            <a:pPr/>
            <a:r>
              <a:t>Watch the following videos on YouTube.</a:t>
            </a:r>
          </a:p>
          <a:p>
            <a:pPr lvl="1" marL="742950" indent="-285750">
              <a:spcBef>
                <a:spcPts val="600"/>
              </a:spcBef>
              <a:defRPr sz="2800"/>
            </a:pPr>
            <a:r>
              <a:rPr u="sng">
                <a:solidFill>
                  <a:srgbClr val="0000FF"/>
                </a:solidFill>
                <a:uFill>
                  <a:solidFill>
                    <a:srgbClr val="0000FF"/>
                  </a:solidFill>
                </a:uFill>
                <a:hlinkClick r:id="rId2" invalidUrl="" action="" tgtFrame="" tooltip="" history="1" highlightClick="0" endSnd="0"/>
              </a:rPr>
              <a:t>https://youtu.be/gBAPgNi0kA0</a:t>
            </a:r>
          </a:p>
          <a:p>
            <a:pPr lvl="2" marL="1143000" indent="-228600">
              <a:spcBef>
                <a:spcPts val="500"/>
              </a:spcBef>
              <a:defRPr sz="2400"/>
            </a:pPr>
            <a:r>
              <a:t>Satellite imagery of Hurricane María moving over Puerto Rico</a:t>
            </a:r>
          </a:p>
          <a:p>
            <a:pPr lvl="1" marL="742950" indent="-285750">
              <a:spcBef>
                <a:spcPts val="600"/>
              </a:spcBef>
              <a:defRPr sz="2800"/>
            </a:pPr>
            <a:r>
              <a:rPr u="sng">
                <a:solidFill>
                  <a:srgbClr val="0000FF"/>
                </a:solidFill>
                <a:uFill>
                  <a:solidFill>
                    <a:srgbClr val="0000FF"/>
                  </a:solidFill>
                </a:uFill>
                <a:hlinkClick r:id="rId3" invalidUrl="" action="" tgtFrame="" tooltip="" history="1" highlightClick="0" endSnd="0"/>
              </a:rPr>
              <a:t>https://youtu.be/fwPTGmA8lD4</a:t>
            </a:r>
          </a:p>
          <a:p>
            <a:pPr lvl="2" marL="1143000" indent="-228600">
              <a:spcBef>
                <a:spcPts val="500"/>
              </a:spcBef>
              <a:defRPr sz="2400"/>
            </a:pPr>
            <a:r>
              <a:t>Strong winds in the municipality of Toa Baja during Hurricane María</a:t>
            </a:r>
          </a:p>
          <a:p>
            <a:pPr lvl="1" marL="742950" indent="-285750">
              <a:spcBef>
                <a:spcPts val="600"/>
              </a:spcBef>
              <a:defRPr sz="2800"/>
            </a:pPr>
            <a:r>
              <a:rPr u="sng">
                <a:solidFill>
                  <a:srgbClr val="0000FF"/>
                </a:solidFill>
                <a:uFill>
                  <a:solidFill>
                    <a:srgbClr val="0000FF"/>
                  </a:solidFill>
                </a:uFill>
                <a:hlinkClick r:id="rId4" invalidUrl="" action="" tgtFrame="" tooltip="" history="1" highlightClick="0" endSnd="0"/>
              </a:rPr>
              <a:t>https://youtu.be/bZIAHu-yhOI</a:t>
            </a:r>
          </a:p>
          <a:p>
            <a:pPr lvl="2" marL="1143000" indent="-228600">
              <a:spcBef>
                <a:spcPts val="500"/>
              </a:spcBef>
              <a:defRPr sz="2400"/>
            </a:pPr>
            <a:r>
              <a:t>Landslide in the mountainous region of the municipality of Ponce during Hurricane María</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Title 1"/>
          <p:cNvSpPr txBox="1"/>
          <p:nvPr>
            <p:ph type="title"/>
          </p:nvPr>
        </p:nvSpPr>
        <p:spPr>
          <a:xfrm>
            <a:off x="457200" y="237651"/>
            <a:ext cx="8229600" cy="502089"/>
          </a:xfrm>
          <a:prstGeom prst="rect">
            <a:avLst/>
          </a:prstGeom>
        </p:spPr>
        <p:txBody>
          <a:bodyPr/>
          <a:lstStyle>
            <a:lvl1pPr defTabSz="370331">
              <a:defRPr sz="2754"/>
            </a:lvl1pPr>
          </a:lstStyle>
          <a:p>
            <a:pPr/>
            <a:r>
              <a:t>Strength of Rock and Soil</a:t>
            </a:r>
          </a:p>
        </p:txBody>
      </p:sp>
      <p:sp>
        <p:nvSpPr>
          <p:cNvPr id="362" name="TextBox 3"/>
          <p:cNvSpPr txBox="1"/>
          <p:nvPr/>
        </p:nvSpPr>
        <p:spPr>
          <a:xfrm>
            <a:off x="772107" y="4142484"/>
            <a:ext cx="7849481" cy="2164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solidFill>
                  <a:srgbClr val="0070C0"/>
                </a:solidFill>
              </a:defRPr>
            </a:pPr>
            <a:r>
              <a:t>Shear Strength </a:t>
            </a:r>
            <a:r>
              <a:rPr b="0" sz="2000">
                <a:solidFill>
                  <a:srgbClr val="000000"/>
                </a:solidFill>
              </a:rPr>
              <a:t>is a product of three components: </a:t>
            </a:r>
            <a:endParaRPr b="0" sz="2000">
              <a:solidFill>
                <a:srgbClr val="000000"/>
              </a:solidFill>
            </a:endParaRPr>
          </a:p>
          <a:p>
            <a:pPr>
              <a:defRPr b="1" sz="1000"/>
            </a:pPr>
          </a:p>
          <a:p>
            <a:pPr marL="457200" indent="-457200">
              <a:buSzPct val="100000"/>
              <a:buAutoNum type="arabicPeriod" startAt="1"/>
              <a:defRPr b="1" sz="2000"/>
            </a:pPr>
            <a:r>
              <a:t>Angle of internal friction </a:t>
            </a:r>
            <a:r>
              <a:rPr b="0"/>
              <a:t>(</a:t>
            </a:r>
            <a:r>
              <a:rPr b="0">
                <a:latin typeface="Symbol"/>
                <a:ea typeface="Symbol"/>
                <a:cs typeface="Symbol"/>
                <a:sym typeface="Symbol"/>
              </a:rPr>
              <a:t>f</a:t>
            </a:r>
            <a:r>
              <a:rPr b="0"/>
              <a:t>)</a:t>
            </a:r>
            <a:endParaRPr b="0"/>
          </a:p>
          <a:p>
            <a:pPr marL="457200" indent="-457200">
              <a:buSzPct val="100000"/>
              <a:buAutoNum type="arabicPeriod" startAt="1"/>
              <a:defRPr b="1" sz="2000"/>
            </a:pPr>
            <a:r>
              <a:t>Cohesion </a:t>
            </a:r>
            <a:r>
              <a:rPr b="0"/>
              <a:t>(C)</a:t>
            </a:r>
            <a:endParaRPr b="0"/>
          </a:p>
          <a:p>
            <a:pPr marL="457200" indent="-457200">
              <a:buSzPct val="100000"/>
              <a:buAutoNum type="arabicPeriod" startAt="1"/>
              <a:defRPr b="1" sz="2000"/>
            </a:pPr>
            <a:r>
              <a:t>Normal stress </a:t>
            </a:r>
            <a:r>
              <a:rPr b="0"/>
              <a:t>(</a:t>
            </a:r>
            <a:r>
              <a:rPr b="0">
                <a:latin typeface="Symbol"/>
                <a:ea typeface="Symbol"/>
                <a:cs typeface="Symbol"/>
                <a:sym typeface="Symbol"/>
              </a:rPr>
              <a:t>s</a:t>
            </a:r>
            <a:r>
              <a:rPr b="0"/>
              <a:t>) - material’s unit weight perpendicular to the slope</a:t>
            </a:r>
            <a:endParaRPr b="0"/>
          </a:p>
          <a:p>
            <a:pPr>
              <a:defRPr b="1" sz="2000"/>
            </a:pPr>
            <a:r>
              <a:t>	</a:t>
            </a:r>
            <a:r>
              <a:rPr b="0"/>
              <a:t>per unit area of the slope </a:t>
            </a:r>
            <a:r>
              <a:rPr b="0" u="sng"/>
              <a:t>less</a:t>
            </a:r>
            <a:r>
              <a:rPr b="0"/>
              <a:t> the </a:t>
            </a:r>
            <a:r>
              <a:t>buoyant force </a:t>
            </a:r>
            <a:r>
              <a:rPr b="0"/>
              <a:t>due to any</a:t>
            </a:r>
            <a:endParaRPr b="0"/>
          </a:p>
          <a:p>
            <a:pPr>
              <a:defRPr b="1" sz="2000"/>
            </a:pPr>
            <a:r>
              <a:rPr b="0"/>
              <a:t> 	</a:t>
            </a:r>
            <a:r>
              <a:rPr b="0" u="sng"/>
              <a:t>interstitial water</a:t>
            </a:r>
          </a:p>
        </p:txBody>
      </p:sp>
      <p:sp>
        <p:nvSpPr>
          <p:cNvPr id="363" name="TextBox 4"/>
          <p:cNvSpPr txBox="1"/>
          <p:nvPr/>
        </p:nvSpPr>
        <p:spPr>
          <a:xfrm>
            <a:off x="45719" y="2276475"/>
            <a:ext cx="207073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After Bierman and Montgomery, 2014</a:t>
            </a:r>
          </a:p>
        </p:txBody>
      </p:sp>
      <p:pic>
        <p:nvPicPr>
          <p:cNvPr id="364" name="Picture 5" descr="Picture 5"/>
          <p:cNvPicPr>
            <a:picLocks noChangeAspect="1"/>
          </p:cNvPicPr>
          <p:nvPr/>
        </p:nvPicPr>
        <p:blipFill>
          <a:blip r:embed="rId2">
            <a:extLst/>
          </a:blip>
          <a:stretch>
            <a:fillRect/>
          </a:stretch>
        </p:blipFill>
        <p:spPr>
          <a:xfrm>
            <a:off x="2182234" y="827576"/>
            <a:ext cx="5029228" cy="32270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36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362">
                                            <p:txEl>
                                              <p:pRg st="4" end="4"/>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362">
                                            <p:txEl>
                                              <p:pRg st="5" end="5"/>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36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2"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Title 1"/>
          <p:cNvSpPr txBox="1"/>
          <p:nvPr>
            <p:ph type="title"/>
          </p:nvPr>
        </p:nvSpPr>
        <p:spPr>
          <a:xfrm>
            <a:off x="1220131" y="792678"/>
            <a:ext cx="4572001" cy="1143001"/>
          </a:xfrm>
          <a:prstGeom prst="rect">
            <a:avLst/>
          </a:prstGeom>
        </p:spPr>
        <p:txBody>
          <a:bodyPr/>
          <a:lstStyle/>
          <a:p>
            <a:pPr>
              <a:defRPr sz="2400"/>
            </a:pPr>
            <a:r>
              <a:t>1. Angle of internal friction (</a:t>
            </a:r>
            <a:r>
              <a:rPr b="0">
                <a:latin typeface="Symbol"/>
                <a:ea typeface="Symbol"/>
                <a:cs typeface="Symbol"/>
                <a:sym typeface="Symbol"/>
              </a:rPr>
              <a:t>f</a:t>
            </a:r>
            <a:r>
              <a:t>) </a:t>
            </a:r>
            <a:br/>
            <a:r>
              <a:t>2.  Cohesion (C)</a:t>
            </a:r>
          </a:p>
        </p:txBody>
      </p:sp>
      <p:sp>
        <p:nvSpPr>
          <p:cNvPr id="367" name="TextBox 4"/>
          <p:cNvSpPr txBox="1"/>
          <p:nvPr/>
        </p:nvSpPr>
        <p:spPr>
          <a:xfrm>
            <a:off x="2016348" y="310551"/>
            <a:ext cx="5377023"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lvl1pPr>
          </a:lstStyle>
          <a:p>
            <a:pPr/>
            <a:r>
              <a:t>Material properties defined by:</a:t>
            </a:r>
          </a:p>
        </p:txBody>
      </p:sp>
      <p:sp>
        <p:nvSpPr>
          <p:cNvPr id="368" name="TextBox 5"/>
          <p:cNvSpPr txBox="1"/>
          <p:nvPr/>
        </p:nvSpPr>
        <p:spPr>
          <a:xfrm>
            <a:off x="6751319" y="1050538"/>
            <a:ext cx="207073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After Bierman and Montgomery, 2014</a:t>
            </a:r>
          </a:p>
        </p:txBody>
      </p:sp>
      <p:pic>
        <p:nvPicPr>
          <p:cNvPr id="369" name="Picture 6" descr="Picture 6"/>
          <p:cNvPicPr>
            <a:picLocks noChangeAspect="1"/>
          </p:cNvPicPr>
          <p:nvPr/>
        </p:nvPicPr>
        <p:blipFill>
          <a:blip r:embed="rId2">
            <a:extLst/>
          </a:blip>
          <a:stretch>
            <a:fillRect/>
          </a:stretch>
        </p:blipFill>
        <p:spPr>
          <a:xfrm>
            <a:off x="1220131" y="1852079"/>
            <a:ext cx="6334707" cy="4371018"/>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Title 1"/>
          <p:cNvSpPr txBox="1"/>
          <p:nvPr/>
        </p:nvSpPr>
        <p:spPr>
          <a:xfrm>
            <a:off x="655319" y="427037"/>
            <a:ext cx="8138162"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914400">
              <a:lnSpc>
                <a:spcPct val="80000"/>
              </a:lnSpc>
              <a:defRPr sz="3300"/>
            </a:pPr>
            <a:r>
              <a:t>Material properties define the</a:t>
            </a:r>
          </a:p>
          <a:p>
            <a:pPr algn="ctr" defTabSz="914400">
              <a:lnSpc>
                <a:spcPct val="80000"/>
              </a:lnSpc>
              <a:defRPr sz="3300"/>
            </a:pPr>
            <a:r>
              <a:t> Angle of internal friction (</a:t>
            </a:r>
            <a:r>
              <a:rPr>
                <a:latin typeface="Symbol"/>
                <a:ea typeface="Symbol"/>
                <a:cs typeface="Symbol"/>
                <a:sym typeface="Symbol"/>
              </a:rPr>
              <a:t>f</a:t>
            </a:r>
            <a:r>
              <a:t>) and Cohesion (C)</a:t>
            </a:r>
          </a:p>
        </p:txBody>
      </p:sp>
      <p:sp>
        <p:nvSpPr>
          <p:cNvPr id="372" name="TextBox 4"/>
          <p:cNvSpPr txBox="1"/>
          <p:nvPr/>
        </p:nvSpPr>
        <p:spPr>
          <a:xfrm>
            <a:off x="45719" y="2276475"/>
            <a:ext cx="207073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After Bierman and Montgomery, 2014</a:t>
            </a:r>
          </a:p>
        </p:txBody>
      </p:sp>
      <p:pic>
        <p:nvPicPr>
          <p:cNvPr id="373" name="Picture 1" descr="Picture 1"/>
          <p:cNvPicPr>
            <a:picLocks noChangeAspect="1"/>
          </p:cNvPicPr>
          <p:nvPr/>
        </p:nvPicPr>
        <p:blipFill>
          <a:blip r:embed="rId2">
            <a:extLst/>
          </a:blip>
          <a:stretch>
            <a:fillRect/>
          </a:stretch>
        </p:blipFill>
        <p:spPr>
          <a:xfrm>
            <a:off x="1966935" y="1570037"/>
            <a:ext cx="5253263" cy="4587742"/>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Picture 7" descr="Picture 7"/>
          <p:cNvPicPr>
            <a:picLocks noChangeAspect="1"/>
          </p:cNvPicPr>
          <p:nvPr/>
        </p:nvPicPr>
        <p:blipFill>
          <a:blip r:embed="rId2">
            <a:extLst/>
          </a:blip>
          <a:stretch>
            <a:fillRect/>
          </a:stretch>
        </p:blipFill>
        <p:spPr>
          <a:xfrm>
            <a:off x="1966935" y="1570037"/>
            <a:ext cx="5253263" cy="4587742"/>
          </a:xfrm>
          <a:prstGeom prst="rect">
            <a:avLst/>
          </a:prstGeom>
          <a:ln w="12700">
            <a:miter lim="400000"/>
          </a:ln>
        </p:spPr>
      </p:pic>
      <p:sp>
        <p:nvSpPr>
          <p:cNvPr id="376" name="Title 1"/>
          <p:cNvSpPr txBox="1"/>
          <p:nvPr/>
        </p:nvSpPr>
        <p:spPr>
          <a:xfrm>
            <a:off x="655319" y="427037"/>
            <a:ext cx="8138162"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914400">
              <a:lnSpc>
                <a:spcPct val="80000"/>
              </a:lnSpc>
              <a:defRPr sz="3300"/>
            </a:pPr>
            <a:r>
              <a:t>Material properties define the</a:t>
            </a:r>
          </a:p>
          <a:p>
            <a:pPr algn="ctr" defTabSz="914400">
              <a:lnSpc>
                <a:spcPct val="80000"/>
              </a:lnSpc>
              <a:defRPr sz="3300"/>
            </a:pPr>
            <a:r>
              <a:t> Angle of internal friction (</a:t>
            </a:r>
            <a:r>
              <a:rPr>
                <a:latin typeface="Symbol"/>
                <a:ea typeface="Symbol"/>
                <a:cs typeface="Symbol"/>
                <a:sym typeface="Symbol"/>
              </a:rPr>
              <a:t>f</a:t>
            </a:r>
            <a:r>
              <a:t>) and Cohesion (C)</a:t>
            </a:r>
          </a:p>
        </p:txBody>
      </p:sp>
      <p:sp>
        <p:nvSpPr>
          <p:cNvPr id="377" name="TextBox 4"/>
          <p:cNvSpPr txBox="1"/>
          <p:nvPr/>
        </p:nvSpPr>
        <p:spPr>
          <a:xfrm>
            <a:off x="45719" y="2276475"/>
            <a:ext cx="207073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After Bierman and Montgomery, 2014</a:t>
            </a:r>
          </a:p>
        </p:txBody>
      </p:sp>
      <p:sp>
        <p:nvSpPr>
          <p:cNvPr id="378" name="Rectangle 1"/>
          <p:cNvSpPr/>
          <p:nvPr/>
        </p:nvSpPr>
        <p:spPr>
          <a:xfrm>
            <a:off x="1801091" y="3028083"/>
            <a:ext cx="5555673" cy="277092"/>
          </a:xfrm>
          <a:prstGeom prst="rect">
            <a:avLst/>
          </a:prstGeom>
          <a:ln w="25400">
            <a:solidFill>
              <a:srgbClr val="FF00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381" name="Content Placeholder 2"/>
          <p:cNvSpPr txBox="1"/>
          <p:nvPr>
            <p:ph type="body" idx="1"/>
          </p:nvPr>
        </p:nvSpPr>
        <p:spPr>
          <a:xfrm>
            <a:off x="457200" y="949332"/>
            <a:ext cx="8229600" cy="4765896"/>
          </a:xfrm>
          <a:prstGeom prst="rect">
            <a:avLst/>
          </a:prstGeom>
        </p:spPr>
        <p:txBody>
          <a:bodyPr/>
          <a:lstStyle/>
          <a:p>
            <a:pPr/>
          </a:p>
        </p:txBody>
      </p:sp>
      <p:pic>
        <p:nvPicPr>
          <p:cNvPr id="382" name="Content Placeholder 3" descr="Content Placeholder 3"/>
          <p:cNvPicPr>
            <a:picLocks noChangeAspect="1"/>
          </p:cNvPicPr>
          <p:nvPr/>
        </p:nvPicPr>
        <p:blipFill>
          <a:blip r:embed="rId2">
            <a:extLst/>
          </a:blip>
          <a:srcRect l="0" t="23251" r="0" b="25051"/>
          <a:stretch>
            <a:fillRect/>
          </a:stretch>
        </p:blipFill>
        <p:spPr>
          <a:xfrm>
            <a:off x="0" y="2678001"/>
            <a:ext cx="9144000" cy="365295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Picture 1" descr="Picture 1"/>
          <p:cNvPicPr>
            <a:picLocks noChangeAspect="1"/>
          </p:cNvPicPr>
          <p:nvPr/>
        </p:nvPicPr>
        <p:blipFill>
          <a:blip r:embed="rId2">
            <a:extLst/>
          </a:blip>
          <a:srcRect l="0" t="23333" r="0" b="25138"/>
          <a:stretch>
            <a:fillRect/>
          </a:stretch>
        </p:blipFill>
        <p:spPr>
          <a:xfrm>
            <a:off x="0" y="2674215"/>
            <a:ext cx="9144000" cy="3640861"/>
          </a:xfrm>
          <a:prstGeom prst="rect">
            <a:avLst/>
          </a:prstGeom>
          <a:ln w="12700">
            <a:miter lim="400000"/>
          </a:ln>
        </p:spPr>
      </p:pic>
      <p:sp>
        <p:nvSpPr>
          <p:cNvPr id="385"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grpSp>
        <p:nvGrpSpPr>
          <p:cNvPr id="391" name="Group 11"/>
          <p:cNvGrpSpPr/>
          <p:nvPr/>
        </p:nvGrpSpPr>
        <p:grpSpPr>
          <a:xfrm>
            <a:off x="2657474" y="868287"/>
            <a:ext cx="3554732" cy="1704341"/>
            <a:chOff x="0" y="0"/>
            <a:chExt cx="3554731" cy="1704339"/>
          </a:xfrm>
        </p:grpSpPr>
        <p:sp>
          <p:nvSpPr>
            <p:cNvPr id="386" name="TextBox 5"/>
            <p:cNvSpPr txBox="1"/>
            <p:nvPr/>
          </p:nvSpPr>
          <p:spPr>
            <a:xfrm>
              <a:off x="636270" y="0"/>
              <a:ext cx="2918462" cy="1704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Carbonate</a:t>
              </a:r>
            </a:p>
            <a:p>
              <a:pPr>
                <a:defRPr sz="1000"/>
              </a:pPr>
            </a:p>
            <a:p>
              <a:pPr/>
              <a:r>
                <a:t>Volcanic/Volcaniclastic</a:t>
              </a:r>
            </a:p>
            <a:p>
              <a:pPr>
                <a:defRPr sz="1000"/>
              </a:pPr>
            </a:p>
            <a:p>
              <a:pPr/>
              <a:r>
                <a:t>Intrusive</a:t>
              </a:r>
            </a:p>
            <a:p>
              <a:pPr>
                <a:defRPr sz="1000"/>
              </a:pPr>
            </a:p>
            <a:p>
              <a:pPr/>
              <a:r>
                <a:t>Serpentinite </a:t>
              </a:r>
            </a:p>
          </p:txBody>
        </p:sp>
        <p:sp>
          <p:nvSpPr>
            <p:cNvPr id="387" name="Rectangle 6"/>
            <p:cNvSpPr/>
            <p:nvPr/>
          </p:nvSpPr>
          <p:spPr>
            <a:xfrm>
              <a:off x="0" y="76690"/>
              <a:ext cx="590550" cy="266700"/>
            </a:xfrm>
            <a:prstGeom prst="rect">
              <a:avLst/>
            </a:prstGeom>
            <a:solidFill>
              <a:srgbClr val="E5C488"/>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388" name="Rectangle 12"/>
            <p:cNvSpPr/>
            <p:nvPr/>
          </p:nvSpPr>
          <p:spPr>
            <a:xfrm>
              <a:off x="0" y="495790"/>
              <a:ext cx="590550" cy="266700"/>
            </a:xfrm>
            <a:prstGeom prst="rect">
              <a:avLst/>
            </a:prstGeom>
            <a:solidFill>
              <a:srgbClr val="8BB489"/>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389" name="Rectangle 13"/>
            <p:cNvSpPr/>
            <p:nvPr/>
          </p:nvSpPr>
          <p:spPr>
            <a:xfrm>
              <a:off x="0" y="893531"/>
              <a:ext cx="590550" cy="266700"/>
            </a:xfrm>
            <a:prstGeom prst="rect">
              <a:avLst/>
            </a:prstGeom>
            <a:solidFill>
              <a:srgbClr val="EBC1B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390" name="Rectangle 14"/>
            <p:cNvSpPr/>
            <p:nvPr/>
          </p:nvSpPr>
          <p:spPr>
            <a:xfrm>
              <a:off x="0" y="1302800"/>
              <a:ext cx="590550" cy="266700"/>
            </a:xfrm>
            <a:prstGeom prst="rect">
              <a:avLst/>
            </a:prstGeom>
            <a:solidFill>
              <a:srgbClr val="6B8538"/>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3" name="Picture 1" descr="Picture 1"/>
          <p:cNvPicPr>
            <a:picLocks noChangeAspect="1"/>
          </p:cNvPicPr>
          <p:nvPr/>
        </p:nvPicPr>
        <p:blipFill>
          <a:blip r:embed="rId2">
            <a:extLst/>
          </a:blip>
          <a:srcRect l="0" t="23333" r="0" b="25138"/>
          <a:stretch>
            <a:fillRect/>
          </a:stretch>
        </p:blipFill>
        <p:spPr>
          <a:xfrm>
            <a:off x="0" y="2674215"/>
            <a:ext cx="9144000" cy="3640861"/>
          </a:xfrm>
          <a:prstGeom prst="rect">
            <a:avLst/>
          </a:prstGeom>
          <a:ln w="12700">
            <a:miter lim="400000"/>
          </a:ln>
        </p:spPr>
      </p:pic>
      <p:sp>
        <p:nvSpPr>
          <p:cNvPr id="394"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395" name="Freeform 5"/>
          <p:cNvSpPr/>
          <p:nvPr/>
        </p:nvSpPr>
        <p:spPr>
          <a:xfrm>
            <a:off x="2114550" y="4124325"/>
            <a:ext cx="1285876" cy="590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87"/>
                </a:moveTo>
                <a:lnTo>
                  <a:pt x="4000" y="2439"/>
                </a:lnTo>
                <a:lnTo>
                  <a:pt x="5120" y="4877"/>
                </a:lnTo>
                <a:lnTo>
                  <a:pt x="7360" y="3484"/>
                </a:lnTo>
                <a:lnTo>
                  <a:pt x="7680" y="0"/>
                </a:lnTo>
                <a:lnTo>
                  <a:pt x="10400" y="2090"/>
                </a:lnTo>
                <a:lnTo>
                  <a:pt x="12480" y="4877"/>
                </a:lnTo>
                <a:lnTo>
                  <a:pt x="14400" y="3135"/>
                </a:lnTo>
                <a:lnTo>
                  <a:pt x="13760" y="10452"/>
                </a:lnTo>
                <a:lnTo>
                  <a:pt x="15680" y="12890"/>
                </a:lnTo>
                <a:lnTo>
                  <a:pt x="17280" y="14284"/>
                </a:lnTo>
                <a:lnTo>
                  <a:pt x="20320" y="16723"/>
                </a:lnTo>
                <a:lnTo>
                  <a:pt x="21600" y="20555"/>
                </a:lnTo>
                <a:lnTo>
                  <a:pt x="19040" y="19161"/>
                </a:lnTo>
                <a:lnTo>
                  <a:pt x="16000" y="20206"/>
                </a:lnTo>
                <a:lnTo>
                  <a:pt x="13440" y="21600"/>
                </a:lnTo>
                <a:lnTo>
                  <a:pt x="7840" y="14284"/>
                </a:lnTo>
                <a:lnTo>
                  <a:pt x="6880" y="11845"/>
                </a:lnTo>
                <a:lnTo>
                  <a:pt x="3680" y="8361"/>
                </a:lnTo>
                <a:lnTo>
                  <a:pt x="1600" y="7316"/>
                </a:lnTo>
                <a:lnTo>
                  <a:pt x="0" y="2787"/>
                </a:lnTo>
                <a:close/>
              </a:path>
            </a:pathLst>
          </a:custGeom>
          <a:ln w="38100">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grpSp>
        <p:nvGrpSpPr>
          <p:cNvPr id="401" name="Group 6"/>
          <p:cNvGrpSpPr/>
          <p:nvPr/>
        </p:nvGrpSpPr>
        <p:grpSpPr>
          <a:xfrm>
            <a:off x="2657474" y="868287"/>
            <a:ext cx="3554732" cy="1704341"/>
            <a:chOff x="0" y="0"/>
            <a:chExt cx="3554731" cy="1704339"/>
          </a:xfrm>
        </p:grpSpPr>
        <p:sp>
          <p:nvSpPr>
            <p:cNvPr id="396" name="TextBox 7"/>
            <p:cNvSpPr txBox="1"/>
            <p:nvPr/>
          </p:nvSpPr>
          <p:spPr>
            <a:xfrm>
              <a:off x="636270" y="0"/>
              <a:ext cx="2918462" cy="1704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Carbonate</a:t>
              </a:r>
            </a:p>
            <a:p>
              <a:pPr>
                <a:defRPr sz="1000"/>
              </a:pPr>
            </a:p>
            <a:p>
              <a:pPr/>
              <a:r>
                <a:t>Volcanic/Volcaniclastic</a:t>
              </a:r>
            </a:p>
            <a:p>
              <a:pPr>
                <a:defRPr sz="1000"/>
              </a:pPr>
            </a:p>
            <a:p>
              <a:pPr/>
              <a:r>
                <a:t>Intrusive</a:t>
              </a:r>
            </a:p>
            <a:p>
              <a:pPr>
                <a:defRPr sz="1000"/>
              </a:pPr>
            </a:p>
            <a:p>
              <a:pPr/>
              <a:r>
                <a:t>Serpentinite </a:t>
              </a:r>
            </a:p>
          </p:txBody>
        </p:sp>
        <p:sp>
          <p:nvSpPr>
            <p:cNvPr id="397" name="Rectangle 8"/>
            <p:cNvSpPr/>
            <p:nvPr/>
          </p:nvSpPr>
          <p:spPr>
            <a:xfrm>
              <a:off x="0" y="76690"/>
              <a:ext cx="590550" cy="266700"/>
            </a:xfrm>
            <a:prstGeom prst="rect">
              <a:avLst/>
            </a:prstGeom>
            <a:solidFill>
              <a:srgbClr val="E5C488"/>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398" name="Rectangle 9"/>
            <p:cNvSpPr/>
            <p:nvPr/>
          </p:nvSpPr>
          <p:spPr>
            <a:xfrm>
              <a:off x="0" y="495790"/>
              <a:ext cx="590550" cy="266700"/>
            </a:xfrm>
            <a:prstGeom prst="rect">
              <a:avLst/>
            </a:prstGeom>
            <a:solidFill>
              <a:srgbClr val="8BB489"/>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399" name="Rectangle 10"/>
            <p:cNvSpPr/>
            <p:nvPr/>
          </p:nvSpPr>
          <p:spPr>
            <a:xfrm>
              <a:off x="0" y="893531"/>
              <a:ext cx="590550" cy="266700"/>
            </a:xfrm>
            <a:prstGeom prst="rect">
              <a:avLst/>
            </a:prstGeom>
            <a:solidFill>
              <a:srgbClr val="EBC1B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400" name="Rectangle 11"/>
            <p:cNvSpPr/>
            <p:nvPr/>
          </p:nvSpPr>
          <p:spPr>
            <a:xfrm>
              <a:off x="0" y="1302800"/>
              <a:ext cx="590550" cy="266700"/>
            </a:xfrm>
            <a:prstGeom prst="rect">
              <a:avLst/>
            </a:prstGeom>
            <a:solidFill>
              <a:srgbClr val="6B8538"/>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
        <p:nvSpPr>
          <p:cNvPr id="402" name="TextBox 12"/>
          <p:cNvSpPr txBox="1"/>
          <p:nvPr/>
        </p:nvSpPr>
        <p:spPr>
          <a:xfrm>
            <a:off x="5017768" y="1664336"/>
            <a:ext cx="3842387"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FF0000"/>
                </a:solidFill>
              </a:defRPr>
            </a:lvl1pPr>
          </a:lstStyle>
          <a:p>
            <a:pPr/>
            <a:r>
              <a:t>Utuado Granodiorite Pluton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Title 1"/>
          <p:cNvSpPr txBox="1"/>
          <p:nvPr>
            <p:ph type="title"/>
          </p:nvPr>
        </p:nvSpPr>
        <p:spPr>
          <a:xfrm>
            <a:off x="457200" y="237651"/>
            <a:ext cx="8229600" cy="502089"/>
          </a:xfrm>
          <a:prstGeom prst="rect">
            <a:avLst/>
          </a:prstGeom>
        </p:spPr>
        <p:txBody>
          <a:bodyPr/>
          <a:lstStyle>
            <a:lvl1pPr defTabSz="370331">
              <a:defRPr sz="2754"/>
            </a:lvl1pPr>
          </a:lstStyle>
          <a:p>
            <a:pPr/>
            <a:r>
              <a:t>Utuado Pluton</a:t>
            </a:r>
          </a:p>
        </p:txBody>
      </p:sp>
      <p:pic>
        <p:nvPicPr>
          <p:cNvPr id="405" name="Picture 7" descr="Picture 7"/>
          <p:cNvPicPr>
            <a:picLocks noChangeAspect="1"/>
          </p:cNvPicPr>
          <p:nvPr/>
        </p:nvPicPr>
        <p:blipFill>
          <a:blip r:embed="rId2">
            <a:extLst/>
          </a:blip>
          <a:stretch>
            <a:fillRect/>
          </a:stretch>
        </p:blipFill>
        <p:spPr>
          <a:xfrm>
            <a:off x="307975" y="817054"/>
            <a:ext cx="6242338" cy="5438786"/>
          </a:xfrm>
          <a:prstGeom prst="rect">
            <a:avLst/>
          </a:prstGeom>
          <a:ln w="12700">
            <a:miter lim="400000"/>
          </a:ln>
        </p:spPr>
      </p:pic>
      <p:sp>
        <p:nvSpPr>
          <p:cNvPr id="406" name="TextBox 5"/>
          <p:cNvSpPr txBox="1"/>
          <p:nvPr/>
        </p:nvSpPr>
        <p:spPr>
          <a:xfrm>
            <a:off x="6765174" y="1921042"/>
            <a:ext cx="2128464"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Mattson, 1968</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Picture 7" descr="Picture 7"/>
          <p:cNvPicPr>
            <a:picLocks noChangeAspect="1"/>
          </p:cNvPicPr>
          <p:nvPr/>
        </p:nvPicPr>
        <p:blipFill>
          <a:blip r:embed="rId2">
            <a:extLst/>
          </a:blip>
          <a:stretch>
            <a:fillRect/>
          </a:stretch>
        </p:blipFill>
        <p:spPr>
          <a:xfrm>
            <a:off x="307975" y="817054"/>
            <a:ext cx="6242338" cy="5438786"/>
          </a:xfrm>
          <a:prstGeom prst="rect">
            <a:avLst/>
          </a:prstGeom>
          <a:ln w="12700">
            <a:miter lim="400000"/>
          </a:ln>
        </p:spPr>
      </p:pic>
      <p:sp>
        <p:nvSpPr>
          <p:cNvPr id="409" name="Title 1"/>
          <p:cNvSpPr txBox="1"/>
          <p:nvPr>
            <p:ph type="title"/>
          </p:nvPr>
        </p:nvSpPr>
        <p:spPr>
          <a:xfrm>
            <a:off x="457200" y="237651"/>
            <a:ext cx="8229600" cy="502089"/>
          </a:xfrm>
          <a:prstGeom prst="rect">
            <a:avLst/>
          </a:prstGeom>
        </p:spPr>
        <p:txBody>
          <a:bodyPr/>
          <a:lstStyle>
            <a:lvl1pPr defTabSz="370331">
              <a:defRPr sz="2754"/>
            </a:lvl1pPr>
          </a:lstStyle>
          <a:p>
            <a:pPr/>
            <a:r>
              <a:t>Utuado Pluton</a:t>
            </a:r>
          </a:p>
        </p:txBody>
      </p:sp>
      <p:sp>
        <p:nvSpPr>
          <p:cNvPr id="410" name="Rectangle 5"/>
          <p:cNvSpPr/>
          <p:nvPr/>
        </p:nvSpPr>
        <p:spPr>
          <a:xfrm>
            <a:off x="866775" y="2694707"/>
            <a:ext cx="981075" cy="290947"/>
          </a:xfrm>
          <a:prstGeom prst="rect">
            <a:avLst/>
          </a:prstGeom>
          <a:ln w="25400">
            <a:solidFill>
              <a:srgbClr val="FF0000"/>
            </a:solidFill>
          </a:ln>
        </p:spPr>
        <p:txBody>
          <a:bodyPr lIns="45719" rIns="45719" anchor="ctr"/>
          <a:lstStyle/>
          <a:p>
            <a:pPr algn="ctr">
              <a:defRPr>
                <a:solidFill>
                  <a:srgbClr val="FFFFFF"/>
                </a:solidFill>
              </a:defRPr>
            </a:pPr>
          </a:p>
        </p:txBody>
      </p:sp>
      <p:sp>
        <p:nvSpPr>
          <p:cNvPr id="411" name="TextBox 7"/>
          <p:cNvSpPr txBox="1"/>
          <p:nvPr/>
        </p:nvSpPr>
        <p:spPr>
          <a:xfrm>
            <a:off x="6765174" y="1921042"/>
            <a:ext cx="2128464"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Mattson, 1968</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Picture 1" descr="Picture 1"/>
          <p:cNvPicPr>
            <a:picLocks noChangeAspect="1"/>
          </p:cNvPicPr>
          <p:nvPr/>
        </p:nvPicPr>
        <p:blipFill>
          <a:blip r:embed="rId2">
            <a:extLst/>
          </a:blip>
          <a:srcRect l="0" t="23333" r="0" b="25138"/>
          <a:stretch>
            <a:fillRect/>
          </a:stretch>
        </p:blipFill>
        <p:spPr>
          <a:xfrm>
            <a:off x="0" y="2674215"/>
            <a:ext cx="9144000" cy="3640861"/>
          </a:xfrm>
          <a:prstGeom prst="rect">
            <a:avLst/>
          </a:prstGeom>
          <a:ln w="12700">
            <a:miter lim="400000"/>
          </a:ln>
        </p:spPr>
      </p:pic>
      <p:sp>
        <p:nvSpPr>
          <p:cNvPr id="414"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415" name="Freeform 5"/>
          <p:cNvSpPr/>
          <p:nvPr/>
        </p:nvSpPr>
        <p:spPr>
          <a:xfrm>
            <a:off x="2114550" y="4124325"/>
            <a:ext cx="1285876" cy="590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87"/>
                </a:moveTo>
                <a:lnTo>
                  <a:pt x="4000" y="2439"/>
                </a:lnTo>
                <a:lnTo>
                  <a:pt x="5120" y="4877"/>
                </a:lnTo>
                <a:lnTo>
                  <a:pt x="7360" y="3484"/>
                </a:lnTo>
                <a:lnTo>
                  <a:pt x="7680" y="0"/>
                </a:lnTo>
                <a:lnTo>
                  <a:pt x="10400" y="2090"/>
                </a:lnTo>
                <a:lnTo>
                  <a:pt x="12480" y="4877"/>
                </a:lnTo>
                <a:lnTo>
                  <a:pt x="14400" y="3135"/>
                </a:lnTo>
                <a:lnTo>
                  <a:pt x="13760" y="10452"/>
                </a:lnTo>
                <a:lnTo>
                  <a:pt x="15680" y="12890"/>
                </a:lnTo>
                <a:lnTo>
                  <a:pt x="17280" y="14284"/>
                </a:lnTo>
                <a:lnTo>
                  <a:pt x="20320" y="16723"/>
                </a:lnTo>
                <a:lnTo>
                  <a:pt x="21600" y="20555"/>
                </a:lnTo>
                <a:lnTo>
                  <a:pt x="19040" y="19161"/>
                </a:lnTo>
                <a:lnTo>
                  <a:pt x="16000" y="20206"/>
                </a:lnTo>
                <a:lnTo>
                  <a:pt x="13440" y="21600"/>
                </a:lnTo>
                <a:lnTo>
                  <a:pt x="7840" y="14284"/>
                </a:lnTo>
                <a:lnTo>
                  <a:pt x="6880" y="11845"/>
                </a:lnTo>
                <a:lnTo>
                  <a:pt x="3680" y="8361"/>
                </a:lnTo>
                <a:lnTo>
                  <a:pt x="1600" y="7316"/>
                </a:lnTo>
                <a:lnTo>
                  <a:pt x="0" y="2787"/>
                </a:lnTo>
                <a:close/>
              </a:path>
            </a:pathLst>
          </a:custGeom>
          <a:ln w="38100">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grpSp>
        <p:nvGrpSpPr>
          <p:cNvPr id="421" name="Group 6"/>
          <p:cNvGrpSpPr/>
          <p:nvPr/>
        </p:nvGrpSpPr>
        <p:grpSpPr>
          <a:xfrm>
            <a:off x="2657474" y="868287"/>
            <a:ext cx="3554732" cy="1704341"/>
            <a:chOff x="0" y="0"/>
            <a:chExt cx="3554731" cy="1704339"/>
          </a:xfrm>
        </p:grpSpPr>
        <p:sp>
          <p:nvSpPr>
            <p:cNvPr id="416" name="TextBox 7"/>
            <p:cNvSpPr txBox="1"/>
            <p:nvPr/>
          </p:nvSpPr>
          <p:spPr>
            <a:xfrm>
              <a:off x="636270" y="0"/>
              <a:ext cx="2918462" cy="1704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Carbonate</a:t>
              </a:r>
            </a:p>
            <a:p>
              <a:pPr>
                <a:defRPr sz="1000"/>
              </a:pPr>
            </a:p>
            <a:p>
              <a:pPr/>
              <a:r>
                <a:t>Volcanic/Volcaniclastic</a:t>
              </a:r>
            </a:p>
            <a:p>
              <a:pPr>
                <a:defRPr sz="1000"/>
              </a:pPr>
            </a:p>
            <a:p>
              <a:pPr/>
              <a:r>
                <a:t>Intrusive</a:t>
              </a:r>
            </a:p>
            <a:p>
              <a:pPr>
                <a:defRPr sz="1000"/>
              </a:pPr>
            </a:p>
            <a:p>
              <a:pPr/>
              <a:r>
                <a:t>Serpentinite </a:t>
              </a:r>
            </a:p>
          </p:txBody>
        </p:sp>
        <p:sp>
          <p:nvSpPr>
            <p:cNvPr id="417" name="Rectangle 8"/>
            <p:cNvSpPr/>
            <p:nvPr/>
          </p:nvSpPr>
          <p:spPr>
            <a:xfrm>
              <a:off x="0" y="76690"/>
              <a:ext cx="590550" cy="266700"/>
            </a:xfrm>
            <a:prstGeom prst="rect">
              <a:avLst/>
            </a:prstGeom>
            <a:solidFill>
              <a:srgbClr val="E5C488"/>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418" name="Rectangle 9"/>
            <p:cNvSpPr/>
            <p:nvPr/>
          </p:nvSpPr>
          <p:spPr>
            <a:xfrm>
              <a:off x="0" y="495790"/>
              <a:ext cx="590550" cy="266700"/>
            </a:xfrm>
            <a:prstGeom prst="rect">
              <a:avLst/>
            </a:prstGeom>
            <a:solidFill>
              <a:srgbClr val="8BB489"/>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419" name="Rectangle 10"/>
            <p:cNvSpPr/>
            <p:nvPr/>
          </p:nvSpPr>
          <p:spPr>
            <a:xfrm>
              <a:off x="0" y="893531"/>
              <a:ext cx="590550" cy="266700"/>
            </a:xfrm>
            <a:prstGeom prst="rect">
              <a:avLst/>
            </a:prstGeom>
            <a:solidFill>
              <a:srgbClr val="EBC1BF"/>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sp>
          <p:nvSpPr>
            <p:cNvPr id="420" name="Rectangle 11"/>
            <p:cNvSpPr/>
            <p:nvPr/>
          </p:nvSpPr>
          <p:spPr>
            <a:xfrm>
              <a:off x="0" y="1302800"/>
              <a:ext cx="590550" cy="266700"/>
            </a:xfrm>
            <a:prstGeom prst="rect">
              <a:avLst/>
            </a:prstGeom>
            <a:solidFill>
              <a:srgbClr val="6B8538"/>
            </a:solidFill>
            <a:ln w="12700" cap="flat">
              <a:noFill/>
              <a:miter lim="400000"/>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1"/>
          <p:cNvSpPr txBox="1"/>
          <p:nvPr>
            <p:ph type="title"/>
          </p:nvPr>
        </p:nvSpPr>
        <p:spPr>
          <a:xfrm>
            <a:off x="457200" y="237651"/>
            <a:ext cx="8229600" cy="502089"/>
          </a:xfrm>
          <a:prstGeom prst="rect">
            <a:avLst/>
          </a:prstGeom>
        </p:spPr>
        <p:txBody>
          <a:bodyPr/>
          <a:lstStyle/>
          <a:p>
            <a:pPr defTabSz="370331">
              <a:defRPr sz="2754"/>
            </a:pPr>
          </a:p>
        </p:txBody>
      </p:sp>
      <p:pic>
        <p:nvPicPr>
          <p:cNvPr id="242" name="Content Placeholder 4" descr="Content Placeholder 4"/>
          <p:cNvPicPr>
            <a:picLocks noChangeAspect="1"/>
          </p:cNvPicPr>
          <p:nvPr/>
        </p:nvPicPr>
        <p:blipFill>
          <a:blip r:embed="rId2">
            <a:extLst/>
          </a:blip>
          <a:stretch>
            <a:fillRect/>
          </a:stretch>
        </p:blipFill>
        <p:spPr>
          <a:xfrm>
            <a:off x="1394882" y="949325"/>
            <a:ext cx="6354235" cy="4765675"/>
          </a:xfrm>
          <a:prstGeom prst="rect">
            <a:avLst/>
          </a:prstGeom>
          <a:ln w="12700">
            <a:miter lim="400000"/>
          </a:ln>
        </p:spPr>
      </p:pic>
      <p:sp>
        <p:nvSpPr>
          <p:cNvPr id="243" name="TextBox 5"/>
          <p:cNvSpPr txBox="1"/>
          <p:nvPr/>
        </p:nvSpPr>
        <p:spPr>
          <a:xfrm>
            <a:off x="1440601" y="5697018"/>
            <a:ext cx="6262795"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vl1pPr>
          </a:lstStyle>
          <a:p>
            <a:pPr/>
            <a:r>
              <a:t>Electrical system damage along in PR-108 in Mayagüez after Hurricane María in Puerto Rico.  Photo from 21 September 2017 by Stephen Hughes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424" name="Content Placeholder 2"/>
          <p:cNvSpPr txBox="1"/>
          <p:nvPr>
            <p:ph type="body" idx="1"/>
          </p:nvPr>
        </p:nvSpPr>
        <p:spPr>
          <a:xfrm>
            <a:off x="457200" y="949332"/>
            <a:ext cx="8229600" cy="4765896"/>
          </a:xfrm>
          <a:prstGeom prst="rect">
            <a:avLst/>
          </a:prstGeom>
        </p:spPr>
        <p:txBody>
          <a:bodyPr/>
          <a:lstStyle/>
          <a:p>
            <a:pPr/>
          </a:p>
        </p:txBody>
      </p:sp>
      <p:pic>
        <p:nvPicPr>
          <p:cNvPr id="425" name="Content Placeholder 3" descr="Content Placeholder 3"/>
          <p:cNvPicPr>
            <a:picLocks noChangeAspect="1"/>
          </p:cNvPicPr>
          <p:nvPr/>
        </p:nvPicPr>
        <p:blipFill>
          <a:blip r:embed="rId2">
            <a:extLst/>
          </a:blip>
          <a:srcRect l="0" t="23251" r="0" b="25051"/>
          <a:stretch>
            <a:fillRect/>
          </a:stretch>
        </p:blipFill>
        <p:spPr>
          <a:xfrm>
            <a:off x="0" y="2678001"/>
            <a:ext cx="9144000" cy="3652950"/>
          </a:xfrm>
          <a:prstGeom prst="rect">
            <a:avLst/>
          </a:prstGeom>
          <a:ln w="12700">
            <a:miter lim="400000"/>
          </a:ln>
        </p:spPr>
      </p:pic>
      <p:sp>
        <p:nvSpPr>
          <p:cNvPr id="426" name="Freeform 4"/>
          <p:cNvSpPr/>
          <p:nvPr/>
        </p:nvSpPr>
        <p:spPr>
          <a:xfrm>
            <a:off x="2114550" y="4124325"/>
            <a:ext cx="1285876" cy="590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87"/>
                </a:moveTo>
                <a:lnTo>
                  <a:pt x="4000" y="2439"/>
                </a:lnTo>
                <a:lnTo>
                  <a:pt x="5120" y="4877"/>
                </a:lnTo>
                <a:lnTo>
                  <a:pt x="7360" y="3484"/>
                </a:lnTo>
                <a:lnTo>
                  <a:pt x="7680" y="0"/>
                </a:lnTo>
                <a:lnTo>
                  <a:pt x="10400" y="2090"/>
                </a:lnTo>
                <a:lnTo>
                  <a:pt x="12480" y="4877"/>
                </a:lnTo>
                <a:lnTo>
                  <a:pt x="14400" y="3135"/>
                </a:lnTo>
                <a:lnTo>
                  <a:pt x="13760" y="10452"/>
                </a:lnTo>
                <a:lnTo>
                  <a:pt x="15680" y="12890"/>
                </a:lnTo>
                <a:lnTo>
                  <a:pt x="17280" y="14284"/>
                </a:lnTo>
                <a:lnTo>
                  <a:pt x="20320" y="16723"/>
                </a:lnTo>
                <a:lnTo>
                  <a:pt x="21600" y="20555"/>
                </a:lnTo>
                <a:lnTo>
                  <a:pt x="19040" y="19161"/>
                </a:lnTo>
                <a:lnTo>
                  <a:pt x="16000" y="20206"/>
                </a:lnTo>
                <a:lnTo>
                  <a:pt x="13440" y="21600"/>
                </a:lnTo>
                <a:lnTo>
                  <a:pt x="7840" y="14284"/>
                </a:lnTo>
                <a:lnTo>
                  <a:pt x="6880" y="11845"/>
                </a:lnTo>
                <a:lnTo>
                  <a:pt x="3680" y="8361"/>
                </a:lnTo>
                <a:lnTo>
                  <a:pt x="1600" y="7316"/>
                </a:lnTo>
                <a:lnTo>
                  <a:pt x="0" y="2787"/>
                </a:lnTo>
                <a:close/>
              </a:path>
            </a:pathLst>
          </a:custGeom>
          <a:ln w="38100">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Landslides</a:t>
            </a:r>
          </a:p>
        </p:txBody>
      </p:sp>
      <p:sp>
        <p:nvSpPr>
          <p:cNvPr id="429" name="Content Placeholder 2"/>
          <p:cNvSpPr txBox="1"/>
          <p:nvPr>
            <p:ph type="body" idx="1"/>
          </p:nvPr>
        </p:nvSpPr>
        <p:spPr>
          <a:xfrm>
            <a:off x="457200" y="949332"/>
            <a:ext cx="8229600" cy="4765896"/>
          </a:xfrm>
          <a:prstGeom prst="rect">
            <a:avLst/>
          </a:prstGeom>
        </p:spPr>
        <p:txBody>
          <a:bodyPr/>
          <a:lstStyle/>
          <a:p>
            <a:pPr/>
            <a:r>
              <a:t>YES!</a:t>
            </a:r>
          </a:p>
        </p:txBody>
      </p:sp>
      <p:pic>
        <p:nvPicPr>
          <p:cNvPr id="430" name="Picture 3" descr="Picture 3"/>
          <p:cNvPicPr>
            <a:picLocks noChangeAspect="1"/>
          </p:cNvPicPr>
          <p:nvPr/>
        </p:nvPicPr>
        <p:blipFill>
          <a:blip r:embed="rId2">
            <a:extLst/>
          </a:blip>
          <a:stretch>
            <a:fillRect/>
          </a:stretch>
        </p:blipFill>
        <p:spPr>
          <a:xfrm>
            <a:off x="3901604" y="739740"/>
            <a:ext cx="5158862" cy="5507190"/>
          </a:xfrm>
          <a:prstGeom prst="rect">
            <a:avLst/>
          </a:prstGeom>
          <a:ln w="12700">
            <a:miter lim="400000"/>
          </a:ln>
        </p:spPr>
      </p:pic>
      <p:sp>
        <p:nvSpPr>
          <p:cNvPr id="431" name="TextBox 4"/>
          <p:cNvSpPr txBox="1"/>
          <p:nvPr/>
        </p:nvSpPr>
        <p:spPr>
          <a:xfrm>
            <a:off x="5776333" y="4654717"/>
            <a:ext cx="305158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Cerovksi-Darriau et al., 2017</a:t>
            </a:r>
          </a:p>
        </p:txBody>
      </p:sp>
      <p:sp>
        <p:nvSpPr>
          <p:cNvPr id="432" name="Rectangle 5"/>
          <p:cNvSpPr/>
          <p:nvPr/>
        </p:nvSpPr>
        <p:spPr>
          <a:xfrm>
            <a:off x="5162550" y="739740"/>
            <a:ext cx="1457325" cy="269723"/>
          </a:xfrm>
          <a:prstGeom prst="rect">
            <a:avLst/>
          </a:prstGeom>
          <a:ln w="38100">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
        <p:nvSpPr>
          <p:cNvPr id="433" name="TextBox 6"/>
          <p:cNvSpPr txBox="1"/>
          <p:nvPr/>
        </p:nvSpPr>
        <p:spPr>
          <a:xfrm>
            <a:off x="316086" y="5412404"/>
            <a:ext cx="3137285"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3. Geology likely controls landslide distribution and threat</a:t>
            </a:r>
          </a:p>
        </p:txBody>
      </p:sp>
      <p:sp>
        <p:nvSpPr>
          <p:cNvPr id="434" name="Straight Arrow Connector 8"/>
          <p:cNvSpPr/>
          <p:nvPr/>
        </p:nvSpPr>
        <p:spPr>
          <a:xfrm flipH="1" flipV="1">
            <a:off x="1695449" y="1009462"/>
            <a:ext cx="3467101" cy="1"/>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435" name="Straight Arrow Connector 9"/>
          <p:cNvSpPr/>
          <p:nvPr/>
        </p:nvSpPr>
        <p:spPr>
          <a:xfrm flipH="1">
            <a:off x="2743199" y="5629087"/>
            <a:ext cx="1186981" cy="1"/>
          </a:xfrm>
          <a:prstGeom prst="line">
            <a:avLst/>
          </a:prstGeom>
          <a:ln w="25400">
            <a:solidFill>
              <a:srgbClr val="FF0000"/>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Title 1"/>
          <p:cNvSpPr txBox="1"/>
          <p:nvPr>
            <p:ph type="title"/>
          </p:nvPr>
        </p:nvSpPr>
        <p:spPr>
          <a:xfrm>
            <a:off x="116958" y="159486"/>
            <a:ext cx="8229601" cy="1143001"/>
          </a:xfrm>
          <a:prstGeom prst="rect">
            <a:avLst/>
          </a:prstGeom>
        </p:spPr>
        <p:txBody>
          <a:bodyPr/>
          <a:lstStyle/>
          <a:p>
            <a:pPr/>
            <a:r>
              <a:t>Infinite Slope Model: </a:t>
            </a:r>
            <a:br/>
            <a:r>
              <a:rPr i="1">
                <a:solidFill>
                  <a:srgbClr val="0070C0"/>
                </a:solidFill>
              </a:rPr>
              <a:t>Resisting vs. Driving Forces</a:t>
            </a:r>
          </a:p>
        </p:txBody>
      </p:sp>
      <p:pic>
        <p:nvPicPr>
          <p:cNvPr id="438" name="Picture 2" descr="Picture 2"/>
          <p:cNvPicPr>
            <a:picLocks noChangeAspect="1"/>
          </p:cNvPicPr>
          <p:nvPr/>
        </p:nvPicPr>
        <p:blipFill>
          <a:blip r:embed="rId2">
            <a:extLst/>
          </a:blip>
          <a:srcRect l="8073" t="0" r="5456" b="0"/>
          <a:stretch>
            <a:fillRect/>
          </a:stretch>
        </p:blipFill>
        <p:spPr>
          <a:xfrm>
            <a:off x="6760389" y="0"/>
            <a:ext cx="2372984" cy="2477386"/>
          </a:xfrm>
          <a:prstGeom prst="rect">
            <a:avLst/>
          </a:prstGeom>
          <a:ln w="12700">
            <a:miter lim="400000"/>
          </a:ln>
        </p:spPr>
      </p:pic>
      <p:sp>
        <p:nvSpPr>
          <p:cNvPr id="439" name="TextBox 5"/>
          <p:cNvSpPr txBox="1"/>
          <p:nvPr/>
        </p:nvSpPr>
        <p:spPr>
          <a:xfrm>
            <a:off x="7212063" y="3391785"/>
            <a:ext cx="1673566" cy="12026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150000"/>
              </a:lnSpc>
              <a:defRPr b="1" sz="2800">
                <a:solidFill>
                  <a:srgbClr val="FF0000"/>
                </a:solidFill>
              </a:defRPr>
            </a:pPr>
            <a:r>
              <a:t>Resisting</a:t>
            </a:r>
          </a:p>
          <a:p>
            <a:pPr algn="ctr">
              <a:lnSpc>
                <a:spcPct val="150000"/>
              </a:lnSpc>
              <a:defRPr b="1" sz="2800">
                <a:solidFill>
                  <a:srgbClr val="00B050"/>
                </a:solidFill>
              </a:defRPr>
            </a:pPr>
            <a:r>
              <a:t>Driving</a:t>
            </a:r>
          </a:p>
        </p:txBody>
      </p:sp>
      <p:sp>
        <p:nvSpPr>
          <p:cNvPr id="440" name="Straight Connector 8"/>
          <p:cNvSpPr/>
          <p:nvPr/>
        </p:nvSpPr>
        <p:spPr>
          <a:xfrm flipV="1">
            <a:off x="7166343" y="4125307"/>
            <a:ext cx="1860700" cy="2"/>
          </a:xfrm>
          <a:prstGeom prst="line">
            <a:avLst/>
          </a:prstGeom>
          <a:ln w="19050">
            <a:solidFill>
              <a:srgbClr val="000000"/>
            </a:solidFill>
          </a:ln>
        </p:spPr>
        <p:txBody>
          <a:bodyPr lIns="45719" rIns="45719"/>
          <a:lstStyle/>
          <a:p>
            <a:pPr/>
          </a:p>
        </p:txBody>
      </p:sp>
      <p:sp>
        <p:nvSpPr>
          <p:cNvPr id="441" name="TextBox 10"/>
          <p:cNvSpPr txBox="1"/>
          <p:nvPr/>
        </p:nvSpPr>
        <p:spPr>
          <a:xfrm>
            <a:off x="6402571" y="5450063"/>
            <a:ext cx="20707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After Bierman and Montgomery, 2014</a:t>
            </a:r>
          </a:p>
        </p:txBody>
      </p:sp>
      <p:pic>
        <p:nvPicPr>
          <p:cNvPr id="442" name="Picture 3" descr="Picture 3"/>
          <p:cNvPicPr>
            <a:picLocks noChangeAspect="1"/>
          </p:cNvPicPr>
          <p:nvPr/>
        </p:nvPicPr>
        <p:blipFill>
          <a:blip r:embed="rId3">
            <a:extLst/>
          </a:blip>
          <a:stretch>
            <a:fillRect/>
          </a:stretch>
        </p:blipFill>
        <p:spPr>
          <a:xfrm>
            <a:off x="0" y="1461974"/>
            <a:ext cx="6308772" cy="4346043"/>
          </a:xfrm>
          <a:prstGeom prst="rect">
            <a:avLst/>
          </a:prstGeom>
          <a:ln w="12700">
            <a:miter lim="400000"/>
          </a:ln>
        </p:spPr>
      </p:pic>
      <p:sp>
        <p:nvSpPr>
          <p:cNvPr id="443" name="Rectangle 4"/>
          <p:cNvSpPr/>
          <p:nvPr/>
        </p:nvSpPr>
        <p:spPr>
          <a:xfrm>
            <a:off x="290400" y="1816187"/>
            <a:ext cx="2114096" cy="492475"/>
          </a:xfrm>
          <a:prstGeom prst="rect">
            <a:avLst/>
          </a:prstGeom>
          <a:ln w="25400">
            <a:solidFill>
              <a:srgbClr val="FF0000"/>
            </a:solidFill>
          </a:ln>
        </p:spPr>
        <p:txBody>
          <a:bodyPr lIns="45719" rIns="45719" anchor="ctr"/>
          <a:lstStyle/>
          <a:p>
            <a:pPr algn="ctr">
              <a:defRPr>
                <a:solidFill>
                  <a:srgbClr val="FFFFFF"/>
                </a:solidFill>
              </a:defRPr>
            </a:pPr>
          </a:p>
        </p:txBody>
      </p:sp>
      <p:sp>
        <p:nvSpPr>
          <p:cNvPr id="444" name="Rectangle 6"/>
          <p:cNvSpPr/>
          <p:nvPr/>
        </p:nvSpPr>
        <p:spPr>
          <a:xfrm>
            <a:off x="489001" y="4236444"/>
            <a:ext cx="1654913" cy="502502"/>
          </a:xfrm>
          <a:prstGeom prst="rect">
            <a:avLst/>
          </a:prstGeom>
          <a:ln w="25400">
            <a:solidFill>
              <a:srgbClr val="FF0000"/>
            </a:solidFill>
          </a:ln>
        </p:spPr>
        <p:txBody>
          <a:bodyPr lIns="45719" rIns="45719" anchor="ctr"/>
          <a:lstStyle/>
          <a:p>
            <a:pPr algn="ctr">
              <a:defRPr>
                <a:solidFill>
                  <a:srgbClr val="FFFFFF"/>
                </a:solidFill>
              </a:defRPr>
            </a:pPr>
          </a:p>
        </p:txBody>
      </p:sp>
      <p:sp>
        <p:nvSpPr>
          <p:cNvPr id="445" name="Rectangle 9"/>
          <p:cNvSpPr/>
          <p:nvPr/>
        </p:nvSpPr>
        <p:spPr>
          <a:xfrm>
            <a:off x="2452576" y="2181948"/>
            <a:ext cx="984309" cy="466660"/>
          </a:xfrm>
          <a:prstGeom prst="rect">
            <a:avLst/>
          </a:prstGeom>
          <a:ln w="25400">
            <a:solidFill>
              <a:srgbClr val="00B050"/>
            </a:solidFill>
          </a:ln>
        </p:spPr>
        <p:txBody>
          <a:bodyPr lIns="45719" rIns="45719" anchor="ctr"/>
          <a:lstStyle/>
          <a:p>
            <a:pPr algn="ctr">
              <a:defRPr>
                <a:solidFill>
                  <a:srgbClr val="FFFFFF"/>
                </a:solidFill>
              </a:defRPr>
            </a:pPr>
          </a:p>
        </p:txBody>
      </p:sp>
      <p:sp>
        <p:nvSpPr>
          <p:cNvPr id="446" name="Rectangle 11"/>
          <p:cNvSpPr/>
          <p:nvPr/>
        </p:nvSpPr>
        <p:spPr>
          <a:xfrm>
            <a:off x="2487861" y="2712032"/>
            <a:ext cx="1381127" cy="478908"/>
          </a:xfrm>
          <a:prstGeom prst="rect">
            <a:avLst/>
          </a:prstGeom>
          <a:ln w="25400">
            <a:solidFill>
              <a:srgbClr val="00B05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4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4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39">
                                            <p:txEl>
                                              <p:pRg st="1" end="1"/>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4" fill="hold">
                                  <p:stCondLst>
                                    <p:cond delay="0"/>
                                  </p:stCondLst>
                                  <p:iterate type="el" backwards="0">
                                    <p:tmAbs val="0"/>
                                  </p:iterate>
                                  <p:childTnLst>
                                    <p:set>
                                      <p:cBhvr>
                                        <p:cTn id="23" fill="hold"/>
                                        <p:tgtEl>
                                          <p:spTgt spid="44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5" fill="hold">
                                  <p:stCondLst>
                                    <p:cond delay="0"/>
                                  </p:stCondLst>
                                  <p:iterate type="el" backwards="0">
                                    <p:tmAbs val="0"/>
                                  </p:iterate>
                                  <p:childTnLst>
                                    <p:set>
                                      <p:cBhvr>
                                        <p:cTn id="27" fill="hold"/>
                                        <p:tgtEl>
                                          <p:spTgt spid="445"/>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6" fill="hold">
                                  <p:stCondLst>
                                    <p:cond delay="0"/>
                                  </p:stCondLst>
                                  <p:iterate type="el" backwards="0">
                                    <p:tmAbs val="0"/>
                                  </p:iterate>
                                  <p:childTnLst>
                                    <p:set>
                                      <p:cBhvr>
                                        <p:cTn id="30" fill="hold"/>
                                        <p:tgtEl>
                                          <p:spTgt spid="4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3" grpId="3"/>
      <p:bldP build="whole" bldLvl="1" animBg="1" rev="0" advAuto="0" spid="444" grpId="4"/>
      <p:bldP build="whole" bldLvl="1" animBg="1" rev="0" advAuto="0" spid="446" grpId="6"/>
      <p:bldP build="p" bldLvl="5" animBg="1" rev="0" advAuto="0" spid="439" grpId="1"/>
      <p:bldP build="whole" bldLvl="1" animBg="1" rev="0" advAuto="0" spid="440" grpId="2"/>
      <p:bldP build="whole" bldLvl="1" animBg="1" rev="0" advAuto="0" spid="445" grpId="5"/>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Title 1"/>
          <p:cNvSpPr txBox="1"/>
          <p:nvPr>
            <p:ph type="title"/>
          </p:nvPr>
        </p:nvSpPr>
        <p:spPr>
          <a:xfrm>
            <a:off x="457200" y="237651"/>
            <a:ext cx="8229600" cy="502089"/>
          </a:xfrm>
          <a:prstGeom prst="rect">
            <a:avLst/>
          </a:prstGeom>
        </p:spPr>
        <p:txBody>
          <a:bodyPr/>
          <a:lstStyle>
            <a:lvl1pPr defTabSz="370331">
              <a:defRPr sz="2754"/>
            </a:lvl1pPr>
          </a:lstStyle>
          <a:p>
            <a:pPr/>
            <a:r>
              <a:t>Hillslope Factor of Safety (FS)</a:t>
            </a:r>
          </a:p>
        </p:txBody>
      </p:sp>
      <p:sp>
        <p:nvSpPr>
          <p:cNvPr id="449" name="TextBox 5"/>
          <p:cNvSpPr txBox="1"/>
          <p:nvPr/>
        </p:nvSpPr>
        <p:spPr>
          <a:xfrm>
            <a:off x="4901610" y="2224902"/>
            <a:ext cx="4016243" cy="1659746"/>
          </a:xfrm>
          <a:prstGeom prst="rect">
            <a:avLst/>
          </a:prstGeom>
          <a:ln>
            <a:solidFill>
              <a:srgbClr val="00B050"/>
            </a:solidFill>
          </a:ln>
          <a:extLst>
            <a:ext uri="{C572A759-6A51-4108-AA02-DFA0A04FC94B}">
              <ma14:wrappingTextBoxFlag xmlns:ma14="http://schemas.microsoft.com/office/mac/drawingml/2011/main" val="1"/>
            </a:ext>
          </a:extLst>
        </p:spPr>
        <p:txBody>
          <a:bodyPr wrap="none" lIns="45719" rIns="45719">
            <a:spAutoFit/>
          </a:bodyPr>
          <a:lstStyle/>
          <a:p>
            <a:pPr>
              <a:defRPr b="1" sz="2000">
                <a:solidFill>
                  <a:srgbClr val="0070C0"/>
                </a:solidFill>
              </a:defRPr>
            </a:pPr>
            <a:r>
              <a:t>Stable slopes have FS &gt; 1</a:t>
            </a:r>
          </a:p>
          <a:p>
            <a:pPr>
              <a:defRPr b="1" sz="2000">
                <a:solidFill>
                  <a:srgbClr val="0070C0"/>
                </a:solidFill>
              </a:defRPr>
            </a:pPr>
          </a:p>
          <a:p>
            <a:pPr>
              <a:defRPr b="1" sz="2000">
                <a:solidFill>
                  <a:srgbClr val="0070C0"/>
                </a:solidFill>
              </a:defRPr>
            </a:pPr>
            <a:r>
              <a:t>FS = 1 at moment of failure</a:t>
            </a:r>
          </a:p>
          <a:p>
            <a:pPr>
              <a:defRPr b="1" sz="2000">
                <a:solidFill>
                  <a:srgbClr val="0070C0"/>
                </a:solidFill>
              </a:defRPr>
            </a:pPr>
          </a:p>
          <a:p>
            <a:pPr>
              <a:defRPr b="1" sz="2000">
                <a:solidFill>
                  <a:srgbClr val="0070C0"/>
                </a:solidFill>
              </a:defRPr>
            </a:pPr>
            <a:r>
              <a:t>FS </a:t>
            </a:r>
            <a14:m>
              <m:oMath>
                <m:r>
                  <a:rPr xmlns:a="http://schemas.openxmlformats.org/drawingml/2006/main" sz="2650" i="1">
                    <a:solidFill>
                      <a:srgbClr val="0070C0"/>
                    </a:solidFill>
                    <a:latin typeface="Cambria Math" panose="02040503050406030204" pitchFamily="18" charset="0"/>
                  </a:rPr>
                  <m:t>&lt;</m:t>
                </m:r>
              </m:oMath>
            </a14:m>
            <a:r>
              <a:t> 1 unstable or failed slopes (had)</a:t>
            </a:r>
          </a:p>
        </p:txBody>
      </p:sp>
      <p:sp>
        <p:nvSpPr>
          <p:cNvPr id="450" name="Rectangle 6"/>
          <p:cNvSpPr txBox="1"/>
          <p:nvPr/>
        </p:nvSpPr>
        <p:spPr>
          <a:xfrm>
            <a:off x="1268389" y="4846658"/>
            <a:ext cx="6911790" cy="851884"/>
          </a:xfrm>
          <a:prstGeom prst="rect">
            <a:avLst/>
          </a:prstGeom>
          <a:ln w="12700">
            <a:miter lim="400000"/>
          </a:ln>
        </p:spPr>
        <p:txBody>
          <a:bodyPr wrap="none" lIns="0" tIns="0" rIns="0" bIns="0">
            <a:spAutoFit/>
          </a:bodyPr>
          <a:lstStyle/>
          <a:p>
            <a:pPr defTabSz="914400" latinLnBrk="1"/>
            <a14:m>
              <m:oMathPara>
                <m:oMathParaPr>
                  <m:jc m:val="centerGroup"/>
                </m:oMathParaPr>
                <m:oMath>
                  <m:r>
                    <a:rPr xmlns:a="http://schemas.openxmlformats.org/drawingml/2006/main" sz="2800" i="1">
                      <a:solidFill>
                        <a:srgbClr val="000000"/>
                      </a:solidFill>
                      <a:latin typeface="Cambria Math" panose="02040503050406030204" pitchFamily="18" charset="0"/>
                    </a:rPr>
                    <m:t>𝐹</m:t>
                  </m:r>
                  <m:r>
                    <a:rPr xmlns:a="http://schemas.openxmlformats.org/drawingml/2006/main" sz="2800" i="1">
                      <a:solidFill>
                        <a:srgbClr val="000000"/>
                      </a:solidFill>
                      <a:latin typeface="Cambria Math" panose="02040503050406030204" pitchFamily="18" charset="0"/>
                    </a:rPr>
                    <m:t>𝑆</m:t>
                  </m:r>
                  <m:r>
                    <a:rPr xmlns:a="http://schemas.openxmlformats.org/drawingml/2006/main" sz="2800" i="1">
                      <a:solidFill>
                        <a:srgbClr val="000000"/>
                      </a:solidFill>
                      <a:latin typeface="Cambria Math" panose="02040503050406030204" pitchFamily="18" charset="0"/>
                    </a:rPr>
                    <m:t>=</m:t>
                  </m:r>
                  <m:f>
                    <m:fPr>
                      <m:ctrlPr>
                        <a:rPr xmlns:a="http://schemas.openxmlformats.org/drawingml/2006/main" sz="2800" i="1">
                          <a:solidFill>
                            <a:srgbClr val="000000"/>
                          </a:solidFill>
                          <a:latin typeface="Cambria Math" panose="02040503050406030204" pitchFamily="18" charset="0"/>
                        </a:rPr>
                      </m:ctrlPr>
                      <m:type m:val="bar"/>
                    </m:fPr>
                    <m:num>
                      <m:r>
                        <a:rPr xmlns:a="http://schemas.openxmlformats.org/drawingml/2006/main" sz="2800" i="1">
                          <a:solidFill>
                            <a:srgbClr val="000000"/>
                          </a:solidFill>
                          <a:latin typeface="Cambria Math" panose="02040503050406030204" pitchFamily="18" charset="0"/>
                        </a:rPr>
                        <m:t>𝑟</m:t>
                      </m:r>
                      <m:r>
                        <a:rPr xmlns:a="http://schemas.openxmlformats.org/drawingml/2006/main" sz="2800" i="1">
                          <a:solidFill>
                            <a:srgbClr val="000000"/>
                          </a:solidFill>
                          <a:latin typeface="Cambria Math" panose="02040503050406030204" pitchFamily="18" charset="0"/>
                        </a:rPr>
                        <m:t>𝑒</m:t>
                      </m:r>
                      <m:r>
                        <a:rPr xmlns:a="http://schemas.openxmlformats.org/drawingml/2006/main" sz="2800" i="1">
                          <a:solidFill>
                            <a:srgbClr val="000000"/>
                          </a:solidFill>
                          <a:latin typeface="Cambria Math" panose="02040503050406030204" pitchFamily="18" charset="0"/>
                        </a:rPr>
                        <m:t>𝑠</m:t>
                      </m:r>
                      <m:r>
                        <a:rPr xmlns:a="http://schemas.openxmlformats.org/drawingml/2006/main" sz="2800" i="1">
                          <a:solidFill>
                            <a:srgbClr val="000000"/>
                          </a:solidFill>
                          <a:latin typeface="Cambria Math" panose="02040503050406030204" pitchFamily="18" charset="0"/>
                        </a:rPr>
                        <m:t>𝑖</m:t>
                      </m:r>
                      <m:r>
                        <a:rPr xmlns:a="http://schemas.openxmlformats.org/drawingml/2006/main" sz="2800" i="1">
                          <a:solidFill>
                            <a:srgbClr val="000000"/>
                          </a:solidFill>
                          <a:latin typeface="Cambria Math" panose="02040503050406030204" pitchFamily="18" charset="0"/>
                        </a:rPr>
                        <m:t>𝑠</m:t>
                      </m:r>
                      <m:r>
                        <a:rPr xmlns:a="http://schemas.openxmlformats.org/drawingml/2006/main" sz="2800" i="1">
                          <a:solidFill>
                            <a:srgbClr val="000000"/>
                          </a:solidFill>
                          <a:latin typeface="Cambria Math" panose="02040503050406030204" pitchFamily="18" charset="0"/>
                        </a:rPr>
                        <m:t>𝑡</m:t>
                      </m:r>
                      <m:r>
                        <a:rPr xmlns:a="http://schemas.openxmlformats.org/drawingml/2006/main" sz="2800" i="1">
                          <a:solidFill>
                            <a:srgbClr val="000000"/>
                          </a:solidFill>
                          <a:latin typeface="Cambria Math" panose="02040503050406030204" pitchFamily="18" charset="0"/>
                        </a:rPr>
                        <m:t>𝑖</m:t>
                      </m:r>
                      <m:r>
                        <a:rPr xmlns:a="http://schemas.openxmlformats.org/drawingml/2006/main" sz="2800" i="1">
                          <a:solidFill>
                            <a:srgbClr val="000000"/>
                          </a:solidFill>
                          <a:latin typeface="Cambria Math" panose="02040503050406030204" pitchFamily="18" charset="0"/>
                        </a:rPr>
                        <m:t>𝑛</m:t>
                      </m:r>
                      <m:r>
                        <a:rPr xmlns:a="http://schemas.openxmlformats.org/drawingml/2006/main" sz="2800" i="1">
                          <a:solidFill>
                            <a:srgbClr val="000000"/>
                          </a:solidFill>
                          <a:latin typeface="Cambria Math" panose="02040503050406030204" pitchFamily="18" charset="0"/>
                        </a:rPr>
                        <m:t>𝑔</m:t>
                      </m:r>
                    </m:num>
                    <m:den>
                      <m:r>
                        <a:rPr xmlns:a="http://schemas.openxmlformats.org/drawingml/2006/main" sz="2800" i="1">
                          <a:solidFill>
                            <a:srgbClr val="000000"/>
                          </a:solidFill>
                          <a:latin typeface="Cambria Math" panose="02040503050406030204" pitchFamily="18" charset="0"/>
                        </a:rPr>
                        <m:t>𝑑</m:t>
                      </m:r>
                      <m:r>
                        <a:rPr xmlns:a="http://schemas.openxmlformats.org/drawingml/2006/main" sz="2800" i="1">
                          <a:solidFill>
                            <a:srgbClr val="000000"/>
                          </a:solidFill>
                          <a:latin typeface="Cambria Math" panose="02040503050406030204" pitchFamily="18" charset="0"/>
                        </a:rPr>
                        <m:t>𝑟</m:t>
                      </m:r>
                      <m:r>
                        <a:rPr xmlns:a="http://schemas.openxmlformats.org/drawingml/2006/main" sz="2800" i="1">
                          <a:solidFill>
                            <a:srgbClr val="000000"/>
                          </a:solidFill>
                          <a:latin typeface="Cambria Math" panose="02040503050406030204" pitchFamily="18" charset="0"/>
                        </a:rPr>
                        <m:t>𝑖</m:t>
                      </m:r>
                      <m:r>
                        <a:rPr xmlns:a="http://schemas.openxmlformats.org/drawingml/2006/main" sz="2800" i="1">
                          <a:solidFill>
                            <a:srgbClr val="000000"/>
                          </a:solidFill>
                          <a:latin typeface="Cambria Math" panose="02040503050406030204" pitchFamily="18" charset="0"/>
                        </a:rPr>
                        <m:t>𝑣</m:t>
                      </m:r>
                      <m:r>
                        <a:rPr xmlns:a="http://schemas.openxmlformats.org/drawingml/2006/main" sz="2800" i="1">
                          <a:solidFill>
                            <a:srgbClr val="000000"/>
                          </a:solidFill>
                          <a:latin typeface="Cambria Math" panose="02040503050406030204" pitchFamily="18" charset="0"/>
                        </a:rPr>
                        <m:t>𝑖</m:t>
                      </m:r>
                      <m:r>
                        <a:rPr xmlns:a="http://schemas.openxmlformats.org/drawingml/2006/main" sz="2800" i="1">
                          <a:solidFill>
                            <a:srgbClr val="000000"/>
                          </a:solidFill>
                          <a:latin typeface="Cambria Math" panose="02040503050406030204" pitchFamily="18" charset="0"/>
                        </a:rPr>
                        <m:t>𝑛</m:t>
                      </m:r>
                      <m:r>
                        <a:rPr xmlns:a="http://schemas.openxmlformats.org/drawingml/2006/main" sz="2800" i="1">
                          <a:solidFill>
                            <a:srgbClr val="000000"/>
                          </a:solidFill>
                          <a:latin typeface="Cambria Math" panose="02040503050406030204" pitchFamily="18" charset="0"/>
                        </a:rPr>
                        <m:t>𝑔</m:t>
                      </m:r>
                    </m:den>
                  </m:f>
                  <m:r>
                    <a:rPr xmlns:a="http://schemas.openxmlformats.org/drawingml/2006/main" sz="2800" i="1">
                      <a:solidFill>
                        <a:srgbClr val="000000"/>
                      </a:solidFill>
                      <a:latin typeface="Cambria Math" panose="02040503050406030204" pitchFamily="18" charset="0"/>
                    </a:rPr>
                    <m:t>=</m:t>
                  </m:r>
                  <m:f>
                    <m:fPr>
                      <m:ctrlPr>
                        <a:rPr xmlns:a="http://schemas.openxmlformats.org/drawingml/2006/main" sz="2800" i="1">
                          <a:solidFill>
                            <a:srgbClr val="000000"/>
                          </a:solidFill>
                          <a:latin typeface="Cambria Math" panose="02040503050406030204" pitchFamily="18" charset="0"/>
                        </a:rPr>
                      </m:ctrlPr>
                      <m:type m:val="bar"/>
                    </m:fPr>
                    <m:num>
                      <m:r>
                        <a:rPr xmlns:a="http://schemas.openxmlformats.org/drawingml/2006/main" sz="2800" i="1">
                          <a:solidFill>
                            <a:srgbClr val="000000"/>
                          </a:solidFill>
                          <a:latin typeface="Cambria Math" panose="02040503050406030204" pitchFamily="18" charset="0"/>
                        </a:rPr>
                        <m:t>𝐶</m:t>
                      </m:r>
                      <m:r>
                        <a:rPr xmlns:a="http://schemas.openxmlformats.org/drawingml/2006/main" sz="2800" i="1">
                          <a:solidFill>
                            <a:srgbClr val="000000"/>
                          </a:solidFill>
                          <a:latin typeface="Cambria Math" panose="02040503050406030204" pitchFamily="18" charset="0"/>
                        </a:rPr>
                        <m:t>+</m:t>
                      </m:r>
                      <m:r>
                        <a:rPr xmlns:a="http://schemas.openxmlformats.org/drawingml/2006/main" sz="2800" i="1">
                          <a:solidFill>
                            <a:srgbClr val="000000"/>
                          </a:solidFill>
                          <a:latin typeface="Cambria Math" panose="02040503050406030204" pitchFamily="18" charset="0"/>
                        </a:rPr>
                        <m:t>[</m:t>
                      </m:r>
                      <m:sSub>
                        <m:e>
                          <m:r>
                            <a:rPr xmlns:a="http://schemas.openxmlformats.org/drawingml/2006/main" sz="2800" i="1">
                              <a:solidFill>
                                <a:srgbClr val="000000"/>
                              </a:solidFill>
                              <a:latin typeface="Cambria Math" panose="02040503050406030204" pitchFamily="18" charset="0"/>
                            </a:rPr>
                            <m:t>𝜌</m:t>
                          </m:r>
                        </m:e>
                        <m:sub>
                          <m:r>
                            <a:rPr xmlns:a="http://schemas.openxmlformats.org/drawingml/2006/main" sz="2800" i="1">
                              <a:solidFill>
                                <a:srgbClr val="000000"/>
                              </a:solidFill>
                              <a:latin typeface="Cambria Math" panose="02040503050406030204" pitchFamily="18" charset="0"/>
                            </a:rPr>
                            <m:t>𝑠</m:t>
                          </m:r>
                        </m:sub>
                      </m:sSub>
                      <m:r>
                        <a:rPr xmlns:a="http://schemas.openxmlformats.org/drawingml/2006/main" sz="2800" i="1">
                          <a:solidFill>
                            <a:srgbClr val="000000"/>
                          </a:solidFill>
                          <a:latin typeface="Cambria Math" panose="02040503050406030204" pitchFamily="18" charset="0"/>
                        </a:rPr>
                        <m:t>−</m:t>
                      </m:r>
                      <m:r>
                        <a:rPr xmlns:a="http://schemas.openxmlformats.org/drawingml/2006/main" sz="2800" i="1">
                          <a:solidFill>
                            <a:srgbClr val="000000"/>
                          </a:solidFill>
                          <a:latin typeface="Cambria Math" panose="02040503050406030204" pitchFamily="18" charset="0"/>
                        </a:rPr>
                        <m:t>(</m:t>
                      </m:r>
                      <m:sSub>
                        <m:e>
                          <m:r>
                            <a:rPr xmlns:a="http://schemas.openxmlformats.org/drawingml/2006/main" sz="2800" i="1">
                              <a:solidFill>
                                <a:srgbClr val="000000"/>
                              </a:solidFill>
                              <a:latin typeface="Cambria Math" panose="02040503050406030204" pitchFamily="18" charset="0"/>
                            </a:rPr>
                            <m:t>𝜌</m:t>
                          </m:r>
                        </m:e>
                        <m:sub>
                          <m:r>
                            <a:rPr xmlns:a="http://schemas.openxmlformats.org/drawingml/2006/main" sz="2800" i="1">
                              <a:solidFill>
                                <a:srgbClr val="000000"/>
                              </a:solidFill>
                              <a:latin typeface="Cambria Math" panose="02040503050406030204" pitchFamily="18" charset="0"/>
                            </a:rPr>
                            <m:t>𝑤</m:t>
                          </m:r>
                        </m:sub>
                      </m:sSub>
                      <m:r>
                        <a:rPr xmlns:a="http://schemas.openxmlformats.org/drawingml/2006/main" sz="2800" i="1">
                          <a:solidFill>
                            <a:srgbClr val="000000"/>
                          </a:solidFill>
                          <a:latin typeface="Cambria Math" panose="02040503050406030204" pitchFamily="18" charset="0"/>
                        </a:rPr>
                        <m:t>𝑚</m:t>
                      </m:r>
                      <m:r>
                        <a:rPr xmlns:a="http://schemas.openxmlformats.org/drawingml/2006/main" sz="2800" i="1">
                          <a:solidFill>
                            <a:srgbClr val="000000"/>
                          </a:solidFill>
                          <a:latin typeface="Cambria Math" panose="02040503050406030204" pitchFamily="18" charset="0"/>
                        </a:rPr>
                        <m:t>)</m:t>
                      </m:r>
                      <m:r>
                        <a:rPr xmlns:a="http://schemas.openxmlformats.org/drawingml/2006/main" sz="2800" i="1">
                          <a:solidFill>
                            <a:srgbClr val="000000"/>
                          </a:solidFill>
                          <a:latin typeface="Cambria Math" panose="02040503050406030204" pitchFamily="18" charset="0"/>
                        </a:rPr>
                        <m:t>𝑔</m:t>
                      </m:r>
                      <m:sSub>
                        <m:e>
                          <m:r>
                            <a:rPr xmlns:a="http://schemas.openxmlformats.org/drawingml/2006/main" sz="2800" i="1">
                              <a:solidFill>
                                <a:srgbClr val="000000"/>
                              </a:solidFill>
                              <a:latin typeface="Cambria Math" panose="02040503050406030204" pitchFamily="18" charset="0"/>
                            </a:rPr>
                            <m:t>𝑧</m:t>
                          </m:r>
                        </m:e>
                        <m:sub>
                          <m:r>
                            <a:rPr xmlns:a="http://schemas.openxmlformats.org/drawingml/2006/main" sz="2800" i="1">
                              <a:solidFill>
                                <a:srgbClr val="000000"/>
                              </a:solidFill>
                              <a:latin typeface="Cambria Math" panose="02040503050406030204" pitchFamily="18" charset="0"/>
                            </a:rPr>
                            <m:t>𝑠</m:t>
                          </m:r>
                        </m:sub>
                      </m:sSub>
                      <m:r>
                        <m:rPr>
                          <m:sty m:val="p"/>
                        </m:rPr>
                        <a:rPr xmlns:a="http://schemas.openxmlformats.org/drawingml/2006/main" sz="2800" i="1">
                          <a:solidFill>
                            <a:srgbClr val="000000"/>
                          </a:solidFill>
                          <a:latin typeface="Cambria Math" panose="02040503050406030204" pitchFamily="18" charset="0"/>
                        </a:rPr>
                        <m:t>c</m:t>
                      </m:r>
                      <m:r>
                        <m:rPr>
                          <m:sty m:val="p"/>
                        </m:rPr>
                        <a:rPr xmlns:a="http://schemas.openxmlformats.org/drawingml/2006/main" sz="2800" i="1">
                          <a:solidFill>
                            <a:srgbClr val="000000"/>
                          </a:solidFill>
                          <a:latin typeface="Cambria Math" panose="02040503050406030204" pitchFamily="18" charset="0"/>
                        </a:rPr>
                        <m:t>o</m:t>
                      </m:r>
                      <m:r>
                        <m:rPr>
                          <m:sty m:val="p"/>
                        </m:rPr>
                        <a:rPr xmlns:a="http://schemas.openxmlformats.org/drawingml/2006/main" sz="2800" i="1">
                          <a:solidFill>
                            <a:srgbClr val="000000"/>
                          </a:solidFill>
                          <a:latin typeface="Cambria Math" panose="02040503050406030204" pitchFamily="18" charset="0"/>
                        </a:rPr>
                        <m:t>s</m:t>
                      </m:r>
                      <m:r>
                        <a:rPr xmlns:a="http://schemas.openxmlformats.org/drawingml/2006/main" sz="2800" i="1">
                          <a:solidFill>
                            <a:srgbClr val="000000"/>
                          </a:solidFill>
                          <a:latin typeface="Cambria Math" panose="02040503050406030204" pitchFamily="18" charset="0"/>
                        </a:rPr>
                        <m:t>𝜃</m:t>
                      </m:r>
                      <m:r>
                        <m:rPr>
                          <m:sty m:val="p"/>
                        </m:rPr>
                        <a:rPr xmlns:a="http://schemas.openxmlformats.org/drawingml/2006/main" sz="2800" i="1">
                          <a:solidFill>
                            <a:srgbClr val="000000"/>
                          </a:solidFill>
                          <a:latin typeface="Cambria Math" panose="02040503050406030204" pitchFamily="18" charset="0"/>
                        </a:rPr>
                        <m:t>t</m:t>
                      </m:r>
                      <m:r>
                        <m:rPr>
                          <m:sty m:val="p"/>
                        </m:rPr>
                        <a:rPr xmlns:a="http://schemas.openxmlformats.org/drawingml/2006/main" sz="2800" i="1">
                          <a:solidFill>
                            <a:srgbClr val="000000"/>
                          </a:solidFill>
                          <a:latin typeface="Cambria Math" panose="02040503050406030204" pitchFamily="18" charset="0"/>
                        </a:rPr>
                        <m:t>a</m:t>
                      </m:r>
                      <m:r>
                        <m:rPr>
                          <m:sty m:val="p"/>
                        </m:rPr>
                        <a:rPr xmlns:a="http://schemas.openxmlformats.org/drawingml/2006/main" sz="2800" i="1">
                          <a:solidFill>
                            <a:srgbClr val="000000"/>
                          </a:solidFill>
                          <a:latin typeface="Cambria Math" panose="02040503050406030204" pitchFamily="18" charset="0"/>
                        </a:rPr>
                        <m:t>n</m:t>
                      </m:r>
                      <m:r>
                        <a:rPr xmlns:a="http://schemas.openxmlformats.org/drawingml/2006/main" sz="2800" i="1">
                          <a:solidFill>
                            <a:srgbClr val="000000"/>
                          </a:solidFill>
                          <a:latin typeface="Cambria Math" panose="02040503050406030204" pitchFamily="18" charset="0"/>
                        </a:rPr>
                        <m:t>𝛷</m:t>
                      </m:r>
                    </m:num>
                    <m:den>
                      <m:sSub>
                        <m:e>
                          <m:r>
                            <a:rPr xmlns:a="http://schemas.openxmlformats.org/drawingml/2006/main" sz="2800" i="1">
                              <a:solidFill>
                                <a:srgbClr val="000000"/>
                              </a:solidFill>
                              <a:latin typeface="Cambria Math" panose="02040503050406030204" pitchFamily="18" charset="0"/>
                            </a:rPr>
                            <m:t>𝜌</m:t>
                          </m:r>
                        </m:e>
                        <m:sub>
                          <m:r>
                            <a:rPr xmlns:a="http://schemas.openxmlformats.org/drawingml/2006/main" sz="2800" i="1">
                              <a:solidFill>
                                <a:srgbClr val="000000"/>
                              </a:solidFill>
                              <a:latin typeface="Cambria Math" panose="02040503050406030204" pitchFamily="18" charset="0"/>
                            </a:rPr>
                            <m:t>𝑠</m:t>
                          </m:r>
                        </m:sub>
                      </m:sSub>
                      <m:r>
                        <a:rPr xmlns:a="http://schemas.openxmlformats.org/drawingml/2006/main" sz="2800" i="1">
                          <a:solidFill>
                            <a:srgbClr val="000000"/>
                          </a:solidFill>
                          <a:latin typeface="Cambria Math" panose="02040503050406030204" pitchFamily="18" charset="0"/>
                        </a:rPr>
                        <m:t>𝑔</m:t>
                      </m:r>
                      <m:sSub>
                        <m:e>
                          <m:r>
                            <a:rPr xmlns:a="http://schemas.openxmlformats.org/drawingml/2006/main" sz="2800" i="1">
                              <a:solidFill>
                                <a:srgbClr val="000000"/>
                              </a:solidFill>
                              <a:latin typeface="Cambria Math" panose="02040503050406030204" pitchFamily="18" charset="0"/>
                            </a:rPr>
                            <m:t>𝑧</m:t>
                          </m:r>
                        </m:e>
                        <m:sub>
                          <m:r>
                            <a:rPr xmlns:a="http://schemas.openxmlformats.org/drawingml/2006/main" sz="2800" i="1">
                              <a:solidFill>
                                <a:srgbClr val="000000"/>
                              </a:solidFill>
                              <a:latin typeface="Cambria Math" panose="02040503050406030204" pitchFamily="18" charset="0"/>
                            </a:rPr>
                            <m:t>𝑠</m:t>
                          </m:r>
                        </m:sub>
                      </m:sSub>
                      <m:r>
                        <m:rPr>
                          <m:sty m:val="p"/>
                        </m:rPr>
                        <a:rPr xmlns:a="http://schemas.openxmlformats.org/drawingml/2006/main" sz="2800" i="1">
                          <a:solidFill>
                            <a:srgbClr val="000000"/>
                          </a:solidFill>
                          <a:latin typeface="Cambria Math" panose="02040503050406030204" pitchFamily="18" charset="0"/>
                        </a:rPr>
                        <m:t>s</m:t>
                      </m:r>
                      <m:r>
                        <m:rPr>
                          <m:sty m:val="p"/>
                        </m:rPr>
                        <a:rPr xmlns:a="http://schemas.openxmlformats.org/drawingml/2006/main" sz="2800" i="1">
                          <a:solidFill>
                            <a:srgbClr val="000000"/>
                          </a:solidFill>
                          <a:latin typeface="Cambria Math" panose="02040503050406030204" pitchFamily="18" charset="0"/>
                        </a:rPr>
                        <m:t>i</m:t>
                      </m:r>
                      <m:r>
                        <m:rPr>
                          <m:sty m:val="p"/>
                        </m:rPr>
                        <a:rPr xmlns:a="http://schemas.openxmlformats.org/drawingml/2006/main" sz="2800" i="1">
                          <a:solidFill>
                            <a:srgbClr val="000000"/>
                          </a:solidFill>
                          <a:latin typeface="Cambria Math" panose="02040503050406030204" pitchFamily="18" charset="0"/>
                        </a:rPr>
                        <m:t>n</m:t>
                      </m:r>
                      <m:r>
                        <a:rPr xmlns:a="http://schemas.openxmlformats.org/drawingml/2006/main" sz="2800" i="1">
                          <a:solidFill>
                            <a:srgbClr val="000000"/>
                          </a:solidFill>
                          <a:latin typeface="Cambria Math" panose="02040503050406030204" pitchFamily="18" charset="0"/>
                        </a:rPr>
                        <m:t>𝜃</m:t>
                      </m:r>
                    </m:den>
                  </m:f>
                </m:oMath>
              </m:oMathPara>
            </a14:m>
            <a:endParaRPr sz="2800"/>
          </a:p>
        </p:txBody>
      </p:sp>
      <p:sp>
        <p:nvSpPr>
          <p:cNvPr id="451" name="TextBox 7"/>
          <p:cNvSpPr txBox="1"/>
          <p:nvPr/>
        </p:nvSpPr>
        <p:spPr>
          <a:xfrm>
            <a:off x="4947330" y="1239033"/>
            <a:ext cx="20707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From Bierman and Montgomery, 2014</a:t>
            </a:r>
          </a:p>
        </p:txBody>
      </p:sp>
      <p:pic>
        <p:nvPicPr>
          <p:cNvPr id="452" name="Picture 8" descr="Picture 8"/>
          <p:cNvPicPr>
            <a:picLocks noChangeAspect="1"/>
          </p:cNvPicPr>
          <p:nvPr/>
        </p:nvPicPr>
        <p:blipFill>
          <a:blip r:embed="rId2">
            <a:extLst/>
          </a:blip>
          <a:stretch>
            <a:fillRect/>
          </a:stretch>
        </p:blipFill>
        <p:spPr>
          <a:xfrm>
            <a:off x="321226" y="1321464"/>
            <a:ext cx="4466598" cy="307698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9"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Title 1"/>
          <p:cNvSpPr txBox="1"/>
          <p:nvPr>
            <p:ph type="title"/>
          </p:nvPr>
        </p:nvSpPr>
        <p:spPr>
          <a:xfrm>
            <a:off x="457200" y="237651"/>
            <a:ext cx="8229600" cy="502089"/>
          </a:xfrm>
          <a:prstGeom prst="rect">
            <a:avLst/>
          </a:prstGeom>
        </p:spPr>
        <p:txBody>
          <a:bodyPr/>
          <a:lstStyle>
            <a:lvl1pPr defTabSz="370331">
              <a:defRPr sz="2754"/>
            </a:lvl1pPr>
          </a:lstStyle>
          <a:p>
            <a:pPr/>
            <a:r>
              <a:t>Guided Discussion for Unit 1</a:t>
            </a:r>
          </a:p>
        </p:txBody>
      </p:sp>
      <p:sp>
        <p:nvSpPr>
          <p:cNvPr id="455" name="Content Placeholder 2"/>
          <p:cNvSpPr txBox="1"/>
          <p:nvPr/>
        </p:nvSpPr>
        <p:spPr>
          <a:xfrm>
            <a:off x="502919" y="949332"/>
            <a:ext cx="8138162" cy="157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lvl1pPr>
          </a:lstStyle>
          <a:p>
            <a:pPr/>
            <a:r>
              <a:t>The landslides shown on the previous slides were caused by excessive rainfall.  What other natural phenomena can cause mass wasting?</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Title 1"/>
          <p:cNvSpPr txBox="1"/>
          <p:nvPr>
            <p:ph type="title"/>
          </p:nvPr>
        </p:nvSpPr>
        <p:spPr>
          <a:xfrm>
            <a:off x="457200" y="237651"/>
            <a:ext cx="8229600" cy="502089"/>
          </a:xfrm>
          <a:prstGeom prst="rect">
            <a:avLst/>
          </a:prstGeom>
        </p:spPr>
        <p:txBody>
          <a:bodyPr/>
          <a:lstStyle>
            <a:lvl1pPr defTabSz="370331">
              <a:defRPr sz="2754"/>
            </a:lvl1pPr>
          </a:lstStyle>
          <a:p>
            <a:pPr/>
            <a:r>
              <a:t>Guided Discussion for Unit 1</a:t>
            </a:r>
          </a:p>
        </p:txBody>
      </p:sp>
      <p:sp>
        <p:nvSpPr>
          <p:cNvPr id="460" name="Content Placeholder 2"/>
          <p:cNvSpPr txBox="1"/>
          <p:nvPr/>
        </p:nvSpPr>
        <p:spPr>
          <a:xfrm>
            <a:off x="502919" y="949332"/>
            <a:ext cx="8138162"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lvl1pPr>
          </a:lstStyle>
          <a:p>
            <a:pPr/>
            <a:r>
              <a:t>How can scientists use landslide identification and inventories to plan for future events?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Title 1"/>
          <p:cNvSpPr txBox="1"/>
          <p:nvPr>
            <p:ph type="title"/>
          </p:nvPr>
        </p:nvSpPr>
        <p:spPr>
          <a:xfrm>
            <a:off x="457200" y="237651"/>
            <a:ext cx="8229600" cy="502089"/>
          </a:xfrm>
          <a:prstGeom prst="rect">
            <a:avLst/>
          </a:prstGeom>
        </p:spPr>
        <p:txBody>
          <a:bodyPr/>
          <a:lstStyle>
            <a:lvl1pPr defTabSz="370331">
              <a:defRPr sz="2754"/>
            </a:lvl1pPr>
          </a:lstStyle>
          <a:p>
            <a:pPr/>
            <a:r>
              <a:t>Guided Discussion for Unit 1</a:t>
            </a:r>
          </a:p>
        </p:txBody>
      </p:sp>
      <p:sp>
        <p:nvSpPr>
          <p:cNvPr id="465" name="Content Placeholder 2"/>
          <p:cNvSpPr txBox="1"/>
          <p:nvPr/>
        </p:nvSpPr>
        <p:spPr>
          <a:xfrm>
            <a:off x="502919" y="949332"/>
            <a:ext cx="8138162"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lvl1pPr>
          </a:lstStyle>
          <a:p>
            <a:pPr/>
            <a:r>
              <a:t>What factors do you assume are most important for landslide susceptibility?</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Title 1"/>
          <p:cNvSpPr txBox="1"/>
          <p:nvPr>
            <p:ph type="title"/>
          </p:nvPr>
        </p:nvSpPr>
        <p:spPr>
          <a:xfrm>
            <a:off x="457200" y="237651"/>
            <a:ext cx="8229600" cy="502089"/>
          </a:xfrm>
          <a:prstGeom prst="rect">
            <a:avLst/>
          </a:prstGeom>
        </p:spPr>
        <p:txBody>
          <a:bodyPr/>
          <a:lstStyle>
            <a:lvl1pPr defTabSz="370331">
              <a:defRPr sz="2754"/>
            </a:lvl1pPr>
          </a:lstStyle>
          <a:p>
            <a:pPr/>
            <a:r>
              <a:t>Guided Discussion for Unit 1</a:t>
            </a:r>
          </a:p>
        </p:txBody>
      </p:sp>
      <p:sp>
        <p:nvSpPr>
          <p:cNvPr id="470" name="Content Placeholder 2"/>
          <p:cNvSpPr txBox="1"/>
          <p:nvPr/>
        </p:nvSpPr>
        <p:spPr>
          <a:xfrm>
            <a:off x="502919" y="949332"/>
            <a:ext cx="8138162" cy="157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spcBef>
                <a:spcPts val="700"/>
              </a:spcBef>
              <a:buSzPct val="100000"/>
              <a:buFont typeface="Arial"/>
              <a:buChar char="•"/>
              <a:defRPr sz="3200"/>
            </a:lvl1pPr>
          </a:lstStyle>
          <a:p>
            <a:pPr/>
            <a:r>
              <a:t>How could an investigator integrate site specific observations into an effective hazard prediction tool for a much larger area?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Title 1"/>
          <p:cNvSpPr txBox="1"/>
          <p:nvPr>
            <p:ph type="title"/>
          </p:nvPr>
        </p:nvSpPr>
        <p:spPr>
          <a:xfrm>
            <a:off x="457200" y="237651"/>
            <a:ext cx="8229600" cy="502089"/>
          </a:xfrm>
          <a:prstGeom prst="rect">
            <a:avLst/>
          </a:prstGeom>
        </p:spPr>
        <p:txBody>
          <a:bodyPr/>
          <a:lstStyle/>
          <a:p>
            <a:pPr defTabSz="370331">
              <a:defRPr sz="2754"/>
            </a:pPr>
          </a:p>
        </p:txBody>
      </p:sp>
      <p:sp>
        <p:nvSpPr>
          <p:cNvPr id="246" name="TextBox 5"/>
          <p:cNvSpPr txBox="1"/>
          <p:nvPr/>
        </p:nvSpPr>
        <p:spPr>
          <a:xfrm>
            <a:off x="1440601" y="5697018"/>
            <a:ext cx="6262795"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People waiting in line for gasoline in Añasco, Puerto Rico, after the passing of Hurricane María in Puerto Rico.  Photo taken 26 September 2017 by Stephen Hughes</a:t>
            </a:r>
          </a:p>
        </p:txBody>
      </p:sp>
      <p:pic>
        <p:nvPicPr>
          <p:cNvPr id="247" name="Content Placeholder 7" descr="Content Placeholder 7"/>
          <p:cNvPicPr>
            <a:picLocks noChangeAspect="1"/>
          </p:cNvPicPr>
          <p:nvPr/>
        </p:nvPicPr>
        <p:blipFill>
          <a:blip r:embed="rId2">
            <a:extLst/>
          </a:blip>
          <a:stretch>
            <a:fillRect/>
          </a:stretch>
        </p:blipFill>
        <p:spPr>
          <a:xfrm>
            <a:off x="1394882" y="949325"/>
            <a:ext cx="6354235" cy="476567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itle 1"/>
          <p:cNvSpPr txBox="1"/>
          <p:nvPr>
            <p:ph type="title"/>
          </p:nvPr>
        </p:nvSpPr>
        <p:spPr>
          <a:xfrm>
            <a:off x="457200" y="237651"/>
            <a:ext cx="8229600" cy="502089"/>
          </a:xfrm>
          <a:prstGeom prst="rect">
            <a:avLst/>
          </a:prstGeom>
        </p:spPr>
        <p:txBody>
          <a:bodyPr/>
          <a:lstStyle/>
          <a:p>
            <a:pPr defTabSz="370331">
              <a:defRPr sz="2754"/>
            </a:pPr>
          </a:p>
        </p:txBody>
      </p:sp>
      <p:sp>
        <p:nvSpPr>
          <p:cNvPr id="250" name="Content Placeholder 2"/>
          <p:cNvSpPr txBox="1"/>
          <p:nvPr>
            <p:ph type="body" idx="1"/>
          </p:nvPr>
        </p:nvSpPr>
        <p:spPr>
          <a:xfrm>
            <a:off x="457200" y="949332"/>
            <a:ext cx="8229600" cy="4765896"/>
          </a:xfrm>
          <a:prstGeom prst="rect">
            <a:avLst/>
          </a:prstGeom>
        </p:spPr>
        <p:txBody>
          <a:bodyPr/>
          <a:lstStyle/>
          <a:p>
            <a:pPr/>
          </a:p>
        </p:txBody>
      </p:sp>
      <p:pic>
        <p:nvPicPr>
          <p:cNvPr id="251" name="Picture 3" descr="Picture 3"/>
          <p:cNvPicPr>
            <a:picLocks noChangeAspect="0"/>
          </p:cNvPicPr>
          <p:nvPr/>
        </p:nvPicPr>
        <p:blipFill>
          <a:blip r:embed="rId2">
            <a:extLst/>
          </a:blip>
          <a:stretch>
            <a:fillRect/>
          </a:stretch>
        </p:blipFill>
        <p:spPr>
          <a:xfrm>
            <a:off x="0" y="0"/>
            <a:ext cx="9144000" cy="609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Picture 2" descr="Picture 2"/>
          <p:cNvPicPr>
            <a:picLocks noChangeAspect="1"/>
          </p:cNvPicPr>
          <p:nvPr/>
        </p:nvPicPr>
        <p:blipFill>
          <a:blip r:embed="rId3">
            <a:extLst/>
          </a:blip>
          <a:stretch>
            <a:fillRect/>
          </a:stretch>
        </p:blipFill>
        <p:spPr>
          <a:xfrm>
            <a:off x="457200" y="663540"/>
            <a:ext cx="7915275" cy="5577226"/>
          </a:xfrm>
          <a:prstGeom prst="rect">
            <a:avLst/>
          </a:prstGeom>
          <a:ln w="12700">
            <a:miter lim="400000"/>
          </a:ln>
        </p:spPr>
      </p:pic>
      <p:sp>
        <p:nvSpPr>
          <p:cNvPr id="254" name="Title 1"/>
          <p:cNvSpPr txBox="1"/>
          <p:nvPr>
            <p:ph type="title"/>
          </p:nvPr>
        </p:nvSpPr>
        <p:spPr>
          <a:xfrm>
            <a:off x="457200" y="237651"/>
            <a:ext cx="8229600" cy="502089"/>
          </a:xfrm>
          <a:prstGeom prst="rect">
            <a:avLst/>
          </a:prstGeom>
        </p:spPr>
        <p:txBody>
          <a:bodyPr/>
          <a:lstStyle>
            <a:lvl1pPr>
              <a:defRPr sz="2000"/>
            </a:lvl1pPr>
          </a:lstStyle>
          <a:p>
            <a:pPr/>
            <a:r>
              <a:t>Hotter Sea Surface Temperature Promotes Tropical Cyclone Development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Rain</a:t>
            </a:r>
          </a:p>
        </p:txBody>
      </p:sp>
      <p:sp>
        <p:nvSpPr>
          <p:cNvPr id="259" name="Content Placeholder 2"/>
          <p:cNvSpPr txBox="1"/>
          <p:nvPr>
            <p:ph type="body" idx="1"/>
          </p:nvPr>
        </p:nvSpPr>
        <p:spPr>
          <a:xfrm>
            <a:off x="457200" y="739739"/>
            <a:ext cx="8229600" cy="4975490"/>
          </a:xfrm>
          <a:prstGeom prst="rect">
            <a:avLst/>
          </a:prstGeom>
        </p:spPr>
        <p:txBody>
          <a:bodyPr/>
          <a:lstStyle>
            <a:lvl1pPr>
              <a:spcBef>
                <a:spcPts val="600"/>
              </a:spcBef>
              <a:defRPr sz="2800"/>
            </a:lvl1pPr>
          </a:lstStyle>
          <a:p>
            <a:pPr/>
            <a:r>
              <a:t>Radar destroyed upon landfall in SE Puerto Rico</a:t>
            </a:r>
          </a:p>
        </p:txBody>
      </p:sp>
      <p:pic>
        <p:nvPicPr>
          <p:cNvPr id="260" name="Picture 2" descr="Picture 2"/>
          <p:cNvPicPr>
            <a:picLocks noChangeAspect="1"/>
          </p:cNvPicPr>
          <p:nvPr/>
        </p:nvPicPr>
        <p:blipFill>
          <a:blip r:embed="rId2">
            <a:extLst/>
          </a:blip>
          <a:stretch>
            <a:fillRect/>
          </a:stretch>
        </p:blipFill>
        <p:spPr>
          <a:xfrm>
            <a:off x="2962275" y="1386573"/>
            <a:ext cx="5391152" cy="4895136"/>
          </a:xfrm>
          <a:prstGeom prst="rect">
            <a:avLst/>
          </a:prstGeom>
          <a:ln w="12700">
            <a:miter lim="400000"/>
          </a:ln>
        </p:spPr>
      </p:pic>
      <p:sp>
        <p:nvSpPr>
          <p:cNvPr id="261" name="TextBox 3"/>
          <p:cNvSpPr txBox="1"/>
          <p:nvPr/>
        </p:nvSpPr>
        <p:spPr>
          <a:xfrm>
            <a:off x="4166322" y="5475247"/>
            <a:ext cx="2983057" cy="523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t>Last radar image before going off line,</a:t>
            </a:r>
          </a:p>
          <a:p>
            <a:pPr>
              <a:defRPr sz="1400"/>
            </a:pPr>
            <a:r>
              <a:t>Photo: National Weather Service</a:t>
            </a:r>
          </a:p>
        </p:txBody>
      </p:sp>
      <p:pic>
        <p:nvPicPr>
          <p:cNvPr id="262" name="Picture 2" descr="Picture 2"/>
          <p:cNvPicPr>
            <a:picLocks noChangeAspect="1"/>
          </p:cNvPicPr>
          <p:nvPr/>
        </p:nvPicPr>
        <p:blipFill>
          <a:blip r:embed="rId3">
            <a:extLst/>
          </a:blip>
          <a:stretch>
            <a:fillRect/>
          </a:stretch>
        </p:blipFill>
        <p:spPr>
          <a:xfrm>
            <a:off x="142009" y="1142772"/>
            <a:ext cx="2362201" cy="3149601"/>
          </a:xfrm>
          <a:prstGeom prst="rect">
            <a:avLst/>
          </a:prstGeom>
          <a:ln w="12700">
            <a:miter lim="400000"/>
          </a:ln>
        </p:spPr>
      </p:pic>
      <p:sp>
        <p:nvSpPr>
          <p:cNvPr id="263" name="Rectangle 4"/>
          <p:cNvSpPr txBox="1"/>
          <p:nvPr/>
        </p:nvSpPr>
        <p:spPr>
          <a:xfrm>
            <a:off x="187729" y="4298612"/>
            <a:ext cx="2270761"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vl1pPr>
          </a:lstStyle>
          <a:p>
            <a:pPr/>
            <a:r>
              <a:t>https://en.wikipedia.org/wiki/Hurricane_Maria#/media/File:Puerto_Rico_weather_radar_after_Hurricane_Maria_(2).png</a:t>
            </a:r>
          </a:p>
        </p:txBody>
      </p:sp>
      <p:sp>
        <p:nvSpPr>
          <p:cNvPr id="264" name="TextBox 5"/>
          <p:cNvSpPr txBox="1"/>
          <p:nvPr/>
        </p:nvSpPr>
        <p:spPr>
          <a:xfrm>
            <a:off x="66070" y="5057092"/>
            <a:ext cx="2776884"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Scattered radar pieces explored 28 October 2017: https://www.youtube.com/watch?v=8dMwrHh_bo0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Picture 3" descr="Picture 3"/>
          <p:cNvPicPr>
            <a:picLocks noChangeAspect="1"/>
          </p:cNvPicPr>
          <p:nvPr/>
        </p:nvPicPr>
        <p:blipFill>
          <a:blip r:embed="rId2">
            <a:extLst/>
          </a:blip>
          <a:srcRect l="1126" t="33548" r="12264" b="28396"/>
          <a:stretch>
            <a:fillRect/>
          </a:stretch>
        </p:blipFill>
        <p:spPr>
          <a:xfrm>
            <a:off x="-1" y="3114616"/>
            <a:ext cx="9131433" cy="3100389"/>
          </a:xfrm>
          <a:prstGeom prst="rect">
            <a:avLst/>
          </a:prstGeom>
          <a:ln w="12700">
            <a:miter lim="400000"/>
          </a:ln>
        </p:spPr>
      </p:pic>
      <p:sp>
        <p:nvSpPr>
          <p:cNvPr id="267" name="Title 1"/>
          <p:cNvSpPr txBox="1"/>
          <p:nvPr>
            <p:ph type="title"/>
          </p:nvPr>
        </p:nvSpPr>
        <p:spPr>
          <a:xfrm>
            <a:off x="457200" y="237651"/>
            <a:ext cx="8229600" cy="502089"/>
          </a:xfrm>
          <a:prstGeom prst="rect">
            <a:avLst/>
          </a:prstGeom>
        </p:spPr>
        <p:txBody>
          <a:bodyPr/>
          <a:lstStyle>
            <a:lvl1pPr defTabSz="370331">
              <a:defRPr sz="2754"/>
            </a:lvl1pPr>
          </a:lstStyle>
          <a:p>
            <a:pPr/>
            <a:r>
              <a:t>Hurricane María Rain</a:t>
            </a:r>
          </a:p>
        </p:txBody>
      </p:sp>
      <p:sp>
        <p:nvSpPr>
          <p:cNvPr id="268" name="Content Placeholder 2"/>
          <p:cNvSpPr txBox="1"/>
          <p:nvPr>
            <p:ph type="body" idx="1"/>
          </p:nvPr>
        </p:nvSpPr>
        <p:spPr>
          <a:xfrm>
            <a:off x="457200" y="949332"/>
            <a:ext cx="8229600" cy="4765896"/>
          </a:xfrm>
          <a:prstGeom prst="rect">
            <a:avLst/>
          </a:prstGeom>
        </p:spPr>
        <p:txBody>
          <a:bodyPr/>
          <a:lstStyle/>
          <a:p>
            <a:pPr/>
            <a:r>
              <a:t>Accumulation estimates range widely from 14 to 60 inches of maximum precipitation.</a:t>
            </a:r>
          </a:p>
          <a:p>
            <a:pPr/>
            <a:r>
              <a:t>NASA GPM Satellite (September 20–21)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ETSI pptx template">
  <a:themeElements>
    <a:clrScheme name="GETSI pptx template">
      <a:dk1>
        <a:srgbClr val="000000"/>
      </a:dk1>
      <a:lt1>
        <a:srgbClr val="C2D8F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GETSI pptx template">
      <a:majorFont>
        <a:latin typeface="Calibri"/>
        <a:ea typeface="Calibri"/>
        <a:cs typeface="Calibri"/>
      </a:majorFont>
      <a:minorFont>
        <a:latin typeface="Helvetica"/>
        <a:ea typeface="Helvetica"/>
        <a:cs typeface="Helvetica"/>
      </a:minorFont>
    </a:fontScheme>
    <a:fmtScheme name="GETSI pptx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ETSI pptx template">
  <a:themeElements>
    <a:clrScheme name="GETSI pptx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GETSI pptx template">
      <a:majorFont>
        <a:latin typeface="Calibri"/>
        <a:ea typeface="Calibri"/>
        <a:cs typeface="Calibri"/>
      </a:majorFont>
      <a:minorFont>
        <a:latin typeface="Helvetica"/>
        <a:ea typeface="Helvetica"/>
        <a:cs typeface="Helvetica"/>
      </a:minorFont>
    </a:fontScheme>
    <a:fmtScheme name="GETSI pptx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